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heme/theme2.xml" ContentType="application/vnd.openxmlformats-officedocument.them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2.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3.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4.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5.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sldIdLst>
    <p:sldId id="259" r:id="rId2"/>
    <p:sldId id="439" r:id="rId3"/>
    <p:sldId id="271" r:id="rId4"/>
    <p:sldId id="260" r:id="rId5"/>
    <p:sldId id="409" r:id="rId6"/>
    <p:sldId id="436" r:id="rId7"/>
    <p:sldId id="426" r:id="rId8"/>
    <p:sldId id="427" r:id="rId9"/>
    <p:sldId id="437" r:id="rId10"/>
    <p:sldId id="430" r:id="rId11"/>
    <p:sldId id="431" r:id="rId12"/>
    <p:sldId id="432" r:id="rId13"/>
    <p:sldId id="434" r:id="rId14"/>
    <p:sldId id="435" r:id="rId15"/>
    <p:sldId id="429" r:id="rId16"/>
    <p:sldId id="438" r:id="rId17"/>
    <p:sldId id="256" r:id="rId18"/>
    <p:sldId id="411" r:id="rId19"/>
    <p:sldId id="412" r:id="rId20"/>
    <p:sldId id="416" r:id="rId21"/>
    <p:sldId id="414" r:id="rId22"/>
    <p:sldId id="415" r:id="rId23"/>
    <p:sldId id="264" r:id="rId24"/>
    <p:sldId id="266" r:id="rId25"/>
    <p:sldId id="267" r:id="rId26"/>
  </p:sldIdLst>
  <p:sldSz cx="12192000" cy="6858000"/>
  <p:notesSz cx="7104063" cy="10234613"/>
  <p:embeddedFontLst>
    <p:embeddedFont>
      <p:font typeface="等线" panose="02010600030101010101" pitchFamily="2" charset="-122"/>
      <p:regular r:id="rId28"/>
      <p:bold r:id="rId29"/>
    </p:embeddedFont>
    <p:embeddedFont>
      <p:font typeface="微软雅黑" panose="020B0503020204020204" pitchFamily="34" charset="-122"/>
      <p:regular r:id="rId30"/>
      <p:bold r:id="rId31"/>
    </p:embeddedFont>
    <p:embeddedFont>
      <p:font typeface="思源黑体 Regular" panose="020B0500000000000000" pitchFamily="34" charset="-128"/>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CFF"/>
    <a:srgbClr val="00BEF1"/>
    <a:srgbClr val="1FF5FE"/>
    <a:srgbClr val="1FF6FE"/>
    <a:srgbClr val="00ADFE"/>
    <a:srgbClr val="20FFF9"/>
    <a:srgbClr val="0043C6"/>
    <a:srgbClr val="00B3FF"/>
    <a:srgbClr val="21FEF9"/>
    <a:srgbClr val="00B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06" autoAdjust="0"/>
    <p:restoredTop sz="96691" autoAdjust="0"/>
  </p:normalViewPr>
  <p:slideViewPr>
    <p:cSldViewPr snapToGrid="0">
      <p:cViewPr varScale="1">
        <p:scale>
          <a:sx n="145" d="100"/>
          <a:sy n="145" d="100"/>
        </p:scale>
        <p:origin x="3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EEEB7C37-E1FD-4EAF-A63D-34254713C268}" type="datetimeFigureOut">
              <a:rPr lang="zh-CN" altLang="en-US" smtClean="0"/>
              <a:t>2024/4/17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45284F9-39BB-4577-9BCF-9F84653CB60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45284F9-39BB-4577-9BCF-9F84653CB605}" type="slidenum">
              <a:rPr lang="zh-CN" altLang="en-US" smtClean="0"/>
              <a:t>9</a:t>
            </a:fld>
            <a:endParaRPr lang="zh-CN" altLang="en-US"/>
          </a:p>
        </p:txBody>
      </p:sp>
    </p:spTree>
    <p:extLst>
      <p:ext uri="{BB962C8B-B14F-4D97-AF65-F5344CB8AC3E}">
        <p14:creationId xmlns:p14="http://schemas.microsoft.com/office/powerpoint/2010/main" val="1156262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45284F9-39BB-4577-9BCF-9F84653CB605}" type="slidenum">
              <a:rPr lang="zh-CN" altLang="en-US" smtClean="0"/>
              <a:t>15</a:t>
            </a:fld>
            <a:endParaRPr lang="zh-CN" altLang="en-US"/>
          </a:p>
        </p:txBody>
      </p:sp>
    </p:spTree>
    <p:extLst>
      <p:ext uri="{BB962C8B-B14F-4D97-AF65-F5344CB8AC3E}">
        <p14:creationId xmlns:p14="http://schemas.microsoft.com/office/powerpoint/2010/main" val="4174553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jpeg"/><Relationship Id="rId5" Type="http://schemas.openxmlformats.org/officeDocument/2006/relationships/slideMaster" Target="../slideMasters/slideMaster1.xml"/><Relationship Id="rId4" Type="http://schemas.openxmlformats.org/officeDocument/2006/relationships/tags" Target="../tags/tag6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slideMaster" Target="../slideMasters/slideMaster1.xml"/><Relationship Id="rId4" Type="http://schemas.openxmlformats.org/officeDocument/2006/relationships/tags" Target="../tags/tag7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9.xml"/><Relationship Id="rId7" Type="http://schemas.openxmlformats.org/officeDocument/2006/relationships/tags" Target="../tags/tag8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10" Type="http://schemas.openxmlformats.org/officeDocument/2006/relationships/slideMaster" Target="../slideMasters/slideMaster1.xml"/><Relationship Id="rId4" Type="http://schemas.openxmlformats.org/officeDocument/2006/relationships/tags" Target="../tags/tag101.xml"/><Relationship Id="rId9" Type="http://schemas.openxmlformats.org/officeDocument/2006/relationships/tags" Target="../tags/tag106.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09.xml"/><Relationship Id="rId7" Type="http://schemas.openxmlformats.org/officeDocument/2006/relationships/slideMaster" Target="../slideMasters/slideMaster1.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2.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1.xml"/><Relationship Id="rId5" Type="http://schemas.openxmlformats.org/officeDocument/2006/relationships/tags" Target="../tags/tag24.xml"/><Relationship Id="rId4" Type="http://schemas.openxmlformats.org/officeDocument/2006/relationships/tags" Target="../tags/tag2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1.xml"/><Relationship Id="rId7"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10" Type="http://schemas.openxmlformats.org/officeDocument/2006/relationships/image" Target="../media/image5.png"/><Relationship Id="rId4" Type="http://schemas.openxmlformats.org/officeDocument/2006/relationships/tags" Target="../tags/tag42.xml"/><Relationship Id="rId9"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1.xml"/><Relationship Id="rId5" Type="http://schemas.openxmlformats.org/officeDocument/2006/relationships/tags" Target="../tags/tag58.xml"/><Relationship Id="rId4" Type="http://schemas.openxmlformats.org/officeDocument/2006/relationships/tags" Target="../tags/tag5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998000" y="2476800"/>
            <a:ext cx="8197200" cy="1278000"/>
          </a:xfrm>
        </p:spPr>
        <p:txBody>
          <a:bodyPr lIns="91440" tIns="45720" rIns="91440" bIns="45720" anchor="t" anchorCtr="0">
            <a:normAutofit/>
          </a:bodyPr>
          <a:lstStyle>
            <a:lvl1pPr algn="ctr">
              <a:defRPr sz="8000" b="0" spc="600" baseline="0">
                <a:solidFill>
                  <a:schemeClr val="bg1"/>
                </a:solidFill>
                <a:latin typeface="Arial" panose="020B0604020202020204" pitchFamily="34" charset="0"/>
              </a:defRPr>
            </a:lvl1pPr>
          </a:lstStyle>
          <a:p>
            <a:r>
              <a:rPr lang="zh-CN" altLang="en-US" dirty="0"/>
              <a:t>编辑标题</a:t>
            </a:r>
          </a:p>
        </p:txBody>
      </p:sp>
      <p:sp>
        <p:nvSpPr>
          <p:cNvPr id="3" name="副标题 2"/>
          <p:cNvSpPr>
            <a:spLocks noGrp="1"/>
          </p:cNvSpPr>
          <p:nvPr>
            <p:ph type="subTitle" idx="1" hasCustomPrompt="1"/>
            <p:custDataLst>
              <p:tags r:id="rId2"/>
            </p:custDataLst>
          </p:nvPr>
        </p:nvSpPr>
        <p:spPr>
          <a:xfrm>
            <a:off x="1998000" y="4140000"/>
            <a:ext cx="8197200" cy="460800"/>
          </a:xfrm>
        </p:spPr>
        <p:txBody>
          <a:bodyPr lIns="91440" tIns="45720" rIns="91440" bIns="45720">
            <a:normAutofit/>
          </a:bodyPr>
          <a:lstStyle>
            <a:lvl1pPr marL="0" indent="0" algn="ctr" eaLnBrk="1" fontAlgn="auto" latinLnBrk="0" hangingPunct="1">
              <a:lnSpc>
                <a:spcPct val="100000"/>
              </a:lnSpc>
              <a:spcAft>
                <a:spcPts val="0"/>
              </a:spcAft>
              <a:buNone/>
              <a:defRPr sz="2400" u="none" strike="noStrike" kern="1200" cap="none" spc="0" normalizeH="0" baseline="0">
                <a:solidFill>
                  <a:schemeClr val="bg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2024/4/17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6"/>
            </p:custDataLst>
          </p:nvPr>
        </p:nvSpPr>
        <p:spPr>
          <a:xfrm>
            <a:off x="1998000" y="262800"/>
            <a:ext cx="8197200" cy="403200"/>
          </a:xfrm>
        </p:spPr>
        <p:txBody>
          <a:bodyPr lIns="91440" tIns="45720" rIns="91440" bIns="45720">
            <a:normAutofit/>
          </a:bodyPr>
          <a:lstStyle>
            <a:lvl1pPr marL="0" indent="0" algn="ctr">
              <a:lnSpc>
                <a:spcPct val="100000"/>
              </a:lnSpc>
              <a:spcAft>
                <a:spcPts val="0"/>
              </a:spcAft>
              <a:buNone/>
              <a:defRPr sz="1400" kern="4000" spc="1200" baseline="0">
                <a:solidFill>
                  <a:schemeClr val="bg1">
                    <a:alpha val="31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点击此处编辑文本</a:t>
            </a:r>
          </a:p>
        </p:txBody>
      </p:sp>
      <p:sp>
        <p:nvSpPr>
          <p:cNvPr id="19" name="文本占位符 18"/>
          <p:cNvSpPr>
            <a:spLocks noGrp="1"/>
          </p:cNvSpPr>
          <p:nvPr>
            <p:ph type="body" sz="quarter" idx="14" hasCustomPrompt="1"/>
            <p:custDataLst>
              <p:tags r:id="rId7"/>
            </p:custDataLst>
          </p:nvPr>
        </p:nvSpPr>
        <p:spPr>
          <a:xfrm>
            <a:off x="1997075" y="6364800"/>
            <a:ext cx="8196263" cy="403200"/>
          </a:xfrm>
        </p:spPr>
        <p:txBody>
          <a:bodyPr lIns="91440" tIns="45720" rIns="91440" bIns="45720">
            <a:normAutofit/>
          </a:bodyPr>
          <a:lstStyle>
            <a:lvl1pPr marL="0" indent="0" algn="ctr">
              <a:lnSpc>
                <a:spcPct val="100000"/>
              </a:lnSpc>
              <a:spcAft>
                <a:spcPts val="0"/>
              </a:spcAft>
              <a:buNone/>
              <a:defRPr sz="1400" kern="4000" spc="1200" baseline="0">
                <a:solidFill>
                  <a:schemeClr val="bg1">
                    <a:alpha val="31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点击此处编辑文本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solidFill>
                  <a:schemeClr val="bg1"/>
                </a:solidFill>
              </a:defRPr>
            </a:lvl1p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2"/>
            </p:custDataLst>
          </p:nvPr>
        </p:nvSpPr>
        <p:spPr/>
        <p:txBody>
          <a:bodyPr/>
          <a:lstStyle>
            <a:lvl1pPr>
              <a:defRPr>
                <a:solidFill>
                  <a:schemeClr val="bg1"/>
                </a:solidFill>
              </a:defRPr>
            </a:lvl1p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solidFill>
                  <a:schemeClr val="bg1"/>
                </a:solidFill>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611085" y="2615542"/>
            <a:ext cx="8969829" cy="1419429"/>
          </a:xfrm>
        </p:spPr>
        <p:txBody>
          <a:bodyPr vert="horz" lIns="91440" tIns="45720" rIns="91440" bIns="45720" rtlCol="0" anchor="t" anchorCtr="0">
            <a:normAutofit/>
          </a:bodyPr>
          <a:lstStyle>
            <a:lvl1pPr marL="0" marR="0" algn="ctr" defTabSz="914400" rtl="0" eaLnBrk="1" fontAlgn="auto" latinLnBrk="0" hangingPunct="1">
              <a:lnSpc>
                <a:spcPct val="100000"/>
              </a:lnSpc>
              <a:buNone/>
              <a:defRPr kumimoji="0" lang="zh-CN" altLang="en-US" sz="8000" b="0" i="0" u="none" strike="noStrike" kern="1200" cap="none" spc="6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lvl1pPr>
              <a:defRPr>
                <a:solidFill>
                  <a:schemeClr val="bg1"/>
                </a:solidFill>
              </a:defRPr>
            </a:lvl1p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3"/>
            </p:custDataLst>
          </p:nvPr>
        </p:nvSpPr>
        <p:spPr/>
        <p:txBody>
          <a:bodyPr/>
          <a:lstStyle>
            <a:lvl1pPr>
              <a:defRPr>
                <a:solidFill>
                  <a:schemeClr val="bg1"/>
                </a:solidFill>
              </a:defRPr>
            </a:lvl1p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lvl1pPr>
              <a:defRPr>
                <a:solidFill>
                  <a:schemeClr val="bg1"/>
                </a:solidFill>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lvl1pPr>
              <a:defRPr>
                <a:solidFill>
                  <a:schemeClr val="bg1"/>
                </a:solidFill>
              </a:defRPr>
            </a:lvl1p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bg1"/>
                </a:solidFill>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solidFill>
                  <a:schemeClr val="bg1"/>
                </a:solidFill>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bg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lvl1pPr>
              <a:defRPr>
                <a:solidFill>
                  <a:schemeClr val="bg1"/>
                </a:solidFill>
              </a:defRPr>
            </a:lvl1p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bg1"/>
                </a:solidFill>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solidFill>
                  <a:schemeClr val="bg1"/>
                </a:solidFill>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bg1"/>
              </a:solidFill>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bg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lvl1pPr>
              <a:defRPr>
                <a:solidFill>
                  <a:schemeClr val="bg1"/>
                </a:solidFill>
              </a:defRPr>
            </a:lvl1p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bg1"/>
                </a:solidFill>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solidFill>
                  <a:schemeClr val="bg1"/>
                </a:solidFill>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a:solidFill>
                  <a:schemeClr val="bg1"/>
                </a:solidFill>
              </a:defRPr>
            </a:lvl1p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bg1"/>
                </a:solidFill>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solidFill>
                  <a:schemeClr val="bg1"/>
                </a:solidFill>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bg1"/>
              </a:solidFill>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a:solidFill>
                  <a:schemeClr val="bg1"/>
                </a:solidFill>
              </a:defRPr>
            </a:lvl1p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bg1"/>
                </a:solidFill>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solidFill>
                  <a:schemeClr val="bg1"/>
                </a:solidFill>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a:lstStyle>
            <a:lvl1pP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blipFill rotWithShape="1">
            <a:blip r:embed="rId8"/>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p:txBody>
          <a:bodyPr/>
          <a:lstStyle>
            <a:lvl1pPr>
              <a:defRPr>
                <a:solidFill>
                  <a:schemeClr val="bg1"/>
                </a:solidFill>
              </a:defRPr>
            </a:lvl1p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bg1"/>
                </a:solidFill>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solidFill>
                  <a:schemeClr val="bg1"/>
                </a:solidFill>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522413" y="3862800"/>
            <a:ext cx="9144000" cy="1656000"/>
          </a:xfrm>
        </p:spPr>
        <p:txBody>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3225600" y="3142800"/>
            <a:ext cx="5745600" cy="914400"/>
          </a:xfrm>
        </p:spPr>
        <p:txBody>
          <a:bodyPr lIns="91440" tIns="45720" rIns="91440" bIns="45720" anchor="t" anchorCtr="0">
            <a:normAutofit/>
          </a:bodyPr>
          <a:lstStyle>
            <a:lvl1pPr algn="ctr">
              <a:defRPr sz="6000" u="none" strike="noStrike" kern="1200" cap="none" spc="0" normalizeH="0" baseline="0">
                <a:solidFill>
                  <a:schemeClr val="bg1"/>
                </a:solidFill>
                <a:effectLst>
                  <a:outerShdw blurRad="57150" dist="38100" dir="5400000" algn="tl">
                    <a:srgbClr val="003CFF"/>
                  </a:outerShdw>
                </a:effectLst>
                <a:uFillTx/>
                <a:latin typeface="Arial" panose="020B0604020202020204" pitchFamily="34" charset="0"/>
                <a:ea typeface="微软雅黑" panose="020B0503020204020204" pitchFamily="34" charset="-122"/>
              </a:defRPr>
            </a:lvl1pPr>
          </a:lstStyle>
          <a:p>
            <a:r>
              <a:rPr lang="zh-CN" altLang="en-US" dirty="0"/>
              <a:t>编辑标题</a:t>
            </a:r>
          </a:p>
        </p:txBody>
      </p:sp>
      <p:sp>
        <p:nvSpPr>
          <p:cNvPr id="3" name="文本占位符 2"/>
          <p:cNvSpPr>
            <a:spLocks noGrp="1"/>
          </p:cNvSpPr>
          <p:nvPr>
            <p:ph type="body" idx="1"/>
            <p:custDataLst>
              <p:tags r:id="rId2"/>
            </p:custDataLst>
          </p:nvPr>
        </p:nvSpPr>
        <p:spPr>
          <a:xfrm>
            <a:off x="3225600" y="4467600"/>
            <a:ext cx="5745600" cy="801630"/>
          </a:xfrm>
        </p:spPr>
        <p:txBody>
          <a:bodyPr lIns="91440" tIns="45720" rIns="91440" bIns="45720">
            <a:normAutofit/>
          </a:bodyPr>
          <a:lstStyle>
            <a:lvl1pPr marL="0" indent="0" algn="ctr" eaLnBrk="1" fontAlgn="auto" latinLnBrk="0" hangingPunct="1">
              <a:spcAft>
                <a:spcPts val="0"/>
              </a:spcAft>
              <a:buNone/>
              <a:defRPr kumimoji="0" lang="zh-CN" altLang="en-US" sz="1800" b="0" i="0" u="none" strike="noStrike" kern="1200" cap="none" spc="0" normalizeH="0" baseline="0" noProof="1">
                <a:solidFill>
                  <a:schemeClr val="bg1"/>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solidFill>
                  <a:schemeClr val="bg1"/>
                </a:solidFill>
                <a:latin typeface="微软雅黑" panose="020B0503020204020204" pitchFamily="34" charset="-122"/>
                <a:ea typeface="微软雅黑" panose="020B0503020204020204" pitchFamily="34" charset="-122"/>
              </a:defRPr>
            </a:lvl1pPr>
            <a:lvl2pPr>
              <a:defRPr sz="1600">
                <a:solidFill>
                  <a:schemeClr val="bg1"/>
                </a:solidFill>
                <a:latin typeface="微软雅黑" panose="020B0503020204020204" pitchFamily="34" charset="-122"/>
                <a:ea typeface="微软雅黑" panose="020B0503020204020204" pitchFamily="34" charset="-122"/>
              </a:defRPr>
            </a:lvl2pPr>
            <a:lvl3pPr>
              <a:defRPr sz="1600">
                <a:solidFill>
                  <a:schemeClr val="bg1"/>
                </a:solidFill>
                <a:latin typeface="微软雅黑" panose="020B0503020204020204" pitchFamily="34" charset="-122"/>
                <a:ea typeface="微软雅黑" panose="020B0503020204020204" pitchFamily="34" charset="-122"/>
              </a:defRPr>
            </a:lvl3pPr>
            <a:lvl4pPr>
              <a:defRPr sz="1600">
                <a:solidFill>
                  <a:schemeClr val="bg1"/>
                </a:solidFill>
                <a:latin typeface="微软雅黑" panose="020B0503020204020204" pitchFamily="34" charset="-122"/>
                <a:ea typeface="微软雅黑" panose="020B0503020204020204" pitchFamily="34" charset="-122"/>
              </a:defRPr>
            </a:lvl4pPr>
            <a:lvl5pPr>
              <a:defRPr sz="160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2024/4/17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2024/4/17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8" name="图片 7" descr="画板"/>
          <p:cNvPicPr>
            <a:picLocks noChangeAspect="1"/>
          </p:cNvPicPr>
          <p:nvPr userDrawn="1">
            <p:custDataLst>
              <p:tags r:id="rId1"/>
            </p:custDataLst>
          </p:nvPr>
        </p:nvPicPr>
        <p:blipFill>
          <a:blip r:embed="rId9"/>
          <a:stretch>
            <a:fillRect/>
          </a:stretch>
        </p:blipFill>
        <p:spPr>
          <a:xfrm>
            <a:off x="-9525" y="-15875"/>
            <a:ext cx="2783205" cy="2624455"/>
          </a:xfrm>
          <a:prstGeom prst="rect">
            <a:avLst/>
          </a:prstGeom>
        </p:spPr>
      </p:pic>
      <p:pic>
        <p:nvPicPr>
          <p:cNvPr id="7" name="图片 6" descr="画板备份"/>
          <p:cNvPicPr>
            <a:picLocks noChangeAspect="1"/>
          </p:cNvPicPr>
          <p:nvPr userDrawn="1">
            <p:custDataLst>
              <p:tags r:id="rId2"/>
            </p:custDataLst>
          </p:nvPr>
        </p:nvPicPr>
        <p:blipFill>
          <a:blip r:embed="rId10"/>
          <a:stretch>
            <a:fillRect/>
          </a:stretch>
        </p:blipFill>
        <p:spPr>
          <a:xfrm flipH="1">
            <a:off x="9719945" y="4386580"/>
            <a:ext cx="2470150" cy="2470150"/>
          </a:xfrm>
          <a:prstGeom prst="rect">
            <a:avLst/>
          </a:prstGeom>
        </p:spPr>
      </p:pic>
      <p:sp>
        <p:nvSpPr>
          <p:cNvPr id="2" name="标题 1"/>
          <p:cNvSpPr>
            <a:spLocks noGrp="1"/>
          </p:cNvSpPr>
          <p:nvPr>
            <p:ph type="title"/>
            <p:custDataLst>
              <p:tags r:id="rId3"/>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2024/4/17</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2024/4/17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lvl1pPr>
              <a:defRPr>
                <a:solidFill>
                  <a:schemeClr val="bg1"/>
                </a:solidFill>
              </a:defRPr>
            </a:lvl1pPr>
          </a:lstStyle>
          <a:p>
            <a:fld id="{9EFD9D74-47D9-4702-A33C-335B63B48DBF}" type="datetimeFigureOut">
              <a:rPr lang="zh-CN" altLang="en-US" smtClean="0"/>
              <a:t>2024/4/17</a:t>
            </a:fld>
            <a:endParaRPr lang="zh-CN" altLang="en-US" dirty="0"/>
          </a:p>
        </p:txBody>
      </p:sp>
      <p:sp>
        <p:nvSpPr>
          <p:cNvPr id="6" name="页脚占位符 5"/>
          <p:cNvSpPr>
            <a:spLocks noGrp="1"/>
          </p:cNvSpPr>
          <p:nvPr>
            <p:ph type="ftr" sz="quarter" idx="11"/>
            <p:custDataLst>
              <p:tags r:id="rId5"/>
            </p:custDataLst>
          </p:nvPr>
        </p:nvSpPr>
        <p:spPr/>
        <p:txBody>
          <a:bodyPr/>
          <a:lstStyle>
            <a:lvl1pPr>
              <a:defRPr>
                <a:solidFill>
                  <a:schemeClr val="bg1"/>
                </a:solidFill>
              </a:defRPr>
            </a:lvl1p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lvl1pPr>
              <a:defRPr>
                <a:solidFill>
                  <a:schemeClr val="bg1"/>
                </a:solidFill>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bg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bg1"/>
                </a:solidFill>
                <a:latin typeface="微软雅黑" panose="020B0503020204020204" pitchFamily="34" charset="-122"/>
                <a:ea typeface="微软雅黑" panose="020B0503020204020204" pitchFamily="34" charset="-122"/>
              </a:defRPr>
            </a:lvl1pPr>
            <a:lvl2pPr indent="0" eaLnBrk="1" fontAlgn="auto" latinLnBrk="0" hangingPunct="1">
              <a:defRPr>
                <a:solidFill>
                  <a:schemeClr val="bg1"/>
                </a:solidFill>
                <a:latin typeface="微软雅黑" panose="020B0503020204020204" pitchFamily="34" charset="-122"/>
                <a:ea typeface="微软雅黑" panose="020B0503020204020204" pitchFamily="34" charset="-122"/>
              </a:defRPr>
            </a:lvl2pPr>
            <a:lvl3pPr indent="0" eaLnBrk="1" fontAlgn="auto" latinLnBrk="0" hangingPunct="1">
              <a:defRPr>
                <a:solidFill>
                  <a:schemeClr val="bg1"/>
                </a:solidFill>
                <a:latin typeface="微软雅黑" panose="020B0503020204020204" pitchFamily="34" charset="-122"/>
                <a:ea typeface="微软雅黑" panose="020B0503020204020204" pitchFamily="34" charset="-122"/>
              </a:defRPr>
            </a:lvl3pPr>
            <a:lvl4pPr indent="0" eaLnBrk="1" fontAlgn="auto" latinLnBrk="0" hangingPunct="1">
              <a:defRPr>
                <a:solidFill>
                  <a:schemeClr val="bg1"/>
                </a:solidFill>
                <a:latin typeface="微软雅黑" panose="020B0503020204020204" pitchFamily="34" charset="-122"/>
                <a:ea typeface="微软雅黑" panose="020B0503020204020204" pitchFamily="34" charset="-122"/>
              </a:defRPr>
            </a:lvl4pPr>
            <a:lvl5pPr indent="0" eaLnBrk="1" fontAlgn="auto" latinLnBrk="0" hangingPunct="1">
              <a:defRPr>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lvl1pPr>
              <a:defRPr>
                <a:solidFill>
                  <a:schemeClr val="bg1"/>
                </a:solidFill>
              </a:defRPr>
            </a:lvl1pPr>
          </a:lstStyle>
          <a:p>
            <a:fld id="{760FBDFE-C587-4B4C-A407-44438C67B59E}" type="datetimeFigureOut">
              <a:rPr lang="zh-CN" altLang="en-US" smtClean="0"/>
              <a:t>2024/4/17</a:t>
            </a:fld>
            <a:endParaRPr lang="zh-CN" altLang="en-US"/>
          </a:p>
        </p:txBody>
      </p:sp>
      <p:sp>
        <p:nvSpPr>
          <p:cNvPr id="5" name="页脚占位符 4"/>
          <p:cNvSpPr>
            <a:spLocks noGrp="1"/>
          </p:cNvSpPr>
          <p:nvPr>
            <p:ph type="ftr" sz="quarter" idx="11"/>
            <p:custDataLst>
              <p:tags r:id="rId4"/>
            </p:custDataLst>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bg1"/>
                </a:solidFill>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2024/4/17</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slideLayout" Target="../slideLayouts/slideLayout1.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s>
</file>

<file path=ppt/slides/_rels/slide10.xml.rels><?xml version="1.0" encoding="UTF-8" standalone="yes"?>
<Relationships xmlns="http://schemas.openxmlformats.org/package/2006/relationships"><Relationship Id="rId3" Type="http://schemas.openxmlformats.org/officeDocument/2006/relationships/tags" Target="../tags/tag178.xml"/><Relationship Id="rId7" Type="http://schemas.openxmlformats.org/officeDocument/2006/relationships/image" Target="../media/image10.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slideLayout" Target="../slideLayouts/slideLayout3.xml"/><Relationship Id="rId5" Type="http://schemas.openxmlformats.org/officeDocument/2006/relationships/tags" Target="../tags/tag180.xml"/><Relationship Id="rId4" Type="http://schemas.openxmlformats.org/officeDocument/2006/relationships/tags" Target="../tags/tag179.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83.xml"/><Relationship Id="rId7" Type="http://schemas.openxmlformats.org/officeDocument/2006/relationships/notesSlide" Target="../notesSlides/notesSlide2.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slideLayout" Target="../slideLayouts/slideLayout7.xml"/><Relationship Id="rId5" Type="http://schemas.openxmlformats.org/officeDocument/2006/relationships/tags" Target="../tags/tag185.xml"/><Relationship Id="rId4" Type="http://schemas.openxmlformats.org/officeDocument/2006/relationships/tags" Target="../tags/tag184.xml"/></Relationships>
</file>

<file path=ppt/slides/_rels/slide12.xml.rels><?xml version="1.0" encoding="UTF-8" standalone="yes"?>
<Relationships xmlns="http://schemas.openxmlformats.org/package/2006/relationships"><Relationship Id="rId3" Type="http://schemas.openxmlformats.org/officeDocument/2006/relationships/tags" Target="../tags/tag188.xml"/><Relationship Id="rId7" Type="http://schemas.openxmlformats.org/officeDocument/2006/relationships/image" Target="../media/image10.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slideLayout" Target="../slideLayouts/slideLayout3.xml"/><Relationship Id="rId5" Type="http://schemas.openxmlformats.org/officeDocument/2006/relationships/tags" Target="../tags/tag190.xml"/><Relationship Id="rId4" Type="http://schemas.openxmlformats.org/officeDocument/2006/relationships/tags" Target="../tags/tag189.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93.xml"/><Relationship Id="rId7" Type="http://schemas.openxmlformats.org/officeDocument/2006/relationships/slideLayout" Target="../slideLayouts/slideLayout7.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98.xml"/><Relationship Id="rId1" Type="http://schemas.openxmlformats.org/officeDocument/2006/relationships/tags" Target="../tags/tag197.xml"/></Relationships>
</file>

<file path=ppt/slides/_rels/slide15.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notesSlide" Target="../notesSlides/notesSlide3.xml"/><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slideLayout" Target="../slideLayouts/slideLayout7.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5" Type="http://schemas.openxmlformats.org/officeDocument/2006/relationships/tags" Target="../tags/tag203.xml"/><Relationship Id="rId10" Type="http://schemas.openxmlformats.org/officeDocument/2006/relationships/tags" Target="../tags/tag208.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image" Target="../media/image15.jpeg"/><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slideLayout" Target="../slideLayouts/slideLayout7.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5" Type="http://schemas.openxmlformats.org/officeDocument/2006/relationships/tags" Target="../tags/tag214.xml"/><Relationship Id="rId10" Type="http://schemas.openxmlformats.org/officeDocument/2006/relationships/tags" Target="../tags/tag219.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 Id="rId5" Type="http://schemas.openxmlformats.org/officeDocument/2006/relationships/image" Target="../media/image20.jpe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image" Target="../media/image21.jpeg"/><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227.xml"/></Relationships>
</file>

<file path=ppt/slides/_rels/slide19.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image" Target="../media/image22.jpeg"/><Relationship Id="rId5" Type="http://schemas.openxmlformats.org/officeDocument/2006/relationships/slideLayout" Target="../slideLayouts/slideLayout7.xml"/><Relationship Id="rId4" Type="http://schemas.openxmlformats.org/officeDocument/2006/relationships/tags" Target="../tags/tag231.xml"/></Relationships>
</file>

<file path=ppt/slides/_rels/slide2.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slideLayout" Target="../slideLayouts/slideLayout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34.xml"/><Relationship Id="rId7" Type="http://schemas.openxmlformats.org/officeDocument/2006/relationships/notesSlide" Target="../notesSlides/notesSlide5.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slideLayout" Target="../slideLayouts/slideLayout7.xml"/><Relationship Id="rId5" Type="http://schemas.openxmlformats.org/officeDocument/2006/relationships/tags" Target="../tags/tag236.xml"/><Relationship Id="rId4" Type="http://schemas.openxmlformats.org/officeDocument/2006/relationships/tags" Target="../tags/tag23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8.xml"/><Relationship Id="rId1" Type="http://schemas.openxmlformats.org/officeDocument/2006/relationships/tags" Target="../tags/tag237.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tags" Target="../tags/tag241.xml"/><Relationship Id="rId7" Type="http://schemas.openxmlformats.org/officeDocument/2006/relationships/image" Target="../media/image18.pn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24.jpeg"/><Relationship Id="rId5" Type="http://schemas.openxmlformats.org/officeDocument/2006/relationships/slideLayout" Target="../slideLayouts/slideLayout7.xml"/><Relationship Id="rId4" Type="http://schemas.openxmlformats.org/officeDocument/2006/relationships/tags" Target="../tags/tag242.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45.xml"/><Relationship Id="rId7" Type="http://schemas.openxmlformats.org/officeDocument/2006/relationships/tags" Target="../tags/tag249.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image" Target="../media/image5.png"/><Relationship Id="rId5" Type="http://schemas.openxmlformats.org/officeDocument/2006/relationships/tags" Target="../tags/tag247.xml"/><Relationship Id="rId10" Type="http://schemas.openxmlformats.org/officeDocument/2006/relationships/image" Target="../media/image4.png"/><Relationship Id="rId4" Type="http://schemas.openxmlformats.org/officeDocument/2006/relationships/tags" Target="../tags/tag246.xml"/><Relationship Id="rId9"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tags" Target="../tags/tag257.xml"/><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image" Target="../media/image25.jpe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image" Target="../media/image9.png"/><Relationship Id="rId5" Type="http://schemas.openxmlformats.org/officeDocument/2006/relationships/tags" Target="../tags/tag254.xml"/><Relationship Id="rId10" Type="http://schemas.openxmlformats.org/officeDocument/2006/relationships/image" Target="../media/image19.png"/><Relationship Id="rId4" Type="http://schemas.openxmlformats.org/officeDocument/2006/relationships/tags" Target="../tags/tag253.xml"/><Relationship Id="rId9"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59.xml"/><Relationship Id="rId1" Type="http://schemas.openxmlformats.org/officeDocument/2006/relationships/tags" Target="../tags/tag258.xml"/></Relationships>
</file>

<file path=ppt/slides/_rels/slide3.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slideLayout" Target="../slideLayouts/slideLayout6.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tags" Target="../tags/tag136.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0" Type="http://schemas.openxmlformats.org/officeDocument/2006/relationships/tags" Target="../tags/tag134.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tags" Target="../tags/tag139.xml"/><Relationship Id="rId7" Type="http://schemas.openxmlformats.org/officeDocument/2006/relationships/image" Target="../media/image10.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Layout" Target="../slideLayouts/slideLayout3.xml"/><Relationship Id="rId5" Type="http://schemas.openxmlformats.org/officeDocument/2006/relationships/tags" Target="../tags/tag141.xml"/><Relationship Id="rId4" Type="http://schemas.openxmlformats.org/officeDocument/2006/relationships/tags" Target="../tags/tag140.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4.xml"/><Relationship Id="rId7" Type="http://schemas.openxmlformats.org/officeDocument/2006/relationships/slideLayout" Target="../slideLayouts/slideLayout7.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50.xml"/><Relationship Id="rId7"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56.xml"/><Relationship Id="rId7" Type="http://schemas.openxmlformats.org/officeDocument/2006/relationships/slideLayout" Target="../slideLayouts/slideLayout7.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s>
</file>

<file path=ppt/slides/_rels/slide8.xml.rels><?xml version="1.0" encoding="UTF-8" standalone="yes"?>
<Relationships xmlns="http://schemas.openxmlformats.org/package/2006/relationships"><Relationship Id="rId3" Type="http://schemas.openxmlformats.org/officeDocument/2006/relationships/tags" Target="../tags/tag162.xml"/><Relationship Id="rId7" Type="http://schemas.openxmlformats.org/officeDocument/2006/relationships/image" Target="../media/image10.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slideLayout" Target="../slideLayouts/slideLayout3.xml"/><Relationship Id="rId5" Type="http://schemas.openxmlformats.org/officeDocument/2006/relationships/tags" Target="../tags/tag164.xml"/><Relationship Id="rId4" Type="http://schemas.openxmlformats.org/officeDocument/2006/relationships/tags" Target="../tags/tag163.xml"/></Relationships>
</file>

<file path=ppt/slides/_rels/slide9.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notesSlide" Target="../notesSlides/notesSlide1.xml"/><Relationship Id="rId3" Type="http://schemas.openxmlformats.org/officeDocument/2006/relationships/tags" Target="../tags/tag167.xml"/><Relationship Id="rId7" Type="http://schemas.openxmlformats.org/officeDocument/2006/relationships/tags" Target="../tags/tag171.xml"/><Relationship Id="rId12" Type="http://schemas.openxmlformats.org/officeDocument/2006/relationships/slideLayout" Target="../slideLayouts/slideLayout7.xml"/><Relationship Id="rId2" Type="http://schemas.openxmlformats.org/officeDocument/2006/relationships/tags" Target="../tags/tag166.xml"/><Relationship Id="rId16" Type="http://schemas.openxmlformats.org/officeDocument/2006/relationships/image" Target="../media/image17.png"/><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5" Type="http://schemas.openxmlformats.org/officeDocument/2006/relationships/tags" Target="../tags/tag169.xml"/><Relationship Id="rId15" Type="http://schemas.openxmlformats.org/officeDocument/2006/relationships/image" Target="../media/image16.jpg"/><Relationship Id="rId10" Type="http://schemas.openxmlformats.org/officeDocument/2006/relationships/tags" Target="../tags/tag174.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custDataLst>
              <p:tags r:id="rId2"/>
            </p:custDataLst>
          </p:nvPr>
        </p:nvSpPr>
        <p:spPr>
          <a:xfrm>
            <a:off x="4284112" y="4055053"/>
            <a:ext cx="3729667" cy="630693"/>
          </a:xfrm>
          <a:prstGeom prst="roundRect">
            <a:avLst>
              <a:gd name="adj" fmla="val 50000"/>
            </a:avLst>
          </a:prstGeom>
          <a:solidFill>
            <a:srgbClr val="004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ctrTitle"/>
            <p:custDataLst>
              <p:tags r:id="rId3"/>
            </p:custDataLst>
          </p:nvPr>
        </p:nvSpPr>
        <p:spPr>
          <a:xfrm>
            <a:off x="1995186" y="1980000"/>
            <a:ext cx="8197200" cy="1278000"/>
          </a:xfrm>
        </p:spPr>
        <p:txBody>
          <a:bodyPr>
            <a:normAutofit/>
          </a:bodyPr>
          <a:lstStyle/>
          <a:p>
            <a:r>
              <a:rPr lang="en-US" altLang="zh-CN" sz="7400" dirty="0">
                <a:latin typeface="思源黑体 Regular" panose="020B0500000000000000" charset="-122"/>
                <a:ea typeface="思源黑体 Regular" panose="020B0500000000000000" charset="-122"/>
                <a:cs typeface="思源黑体 Regular" panose="020B0500000000000000" charset="-122"/>
              </a:rPr>
              <a:t>MIT</a:t>
            </a:r>
          </a:p>
        </p:txBody>
      </p:sp>
      <p:sp>
        <p:nvSpPr>
          <p:cNvPr id="13" name="正文 12"/>
          <p:cNvSpPr>
            <a:spLocks noGrp="1"/>
          </p:cNvSpPr>
          <p:nvPr>
            <p:ph type="subTitle" idx="1"/>
            <p:custDataLst>
              <p:tags r:id="rId4"/>
            </p:custDataLst>
          </p:nvPr>
        </p:nvSpPr>
        <p:spPr>
          <a:xfrm>
            <a:off x="1996606" y="4140000"/>
            <a:ext cx="8197200" cy="460800"/>
          </a:xfrm>
        </p:spPr>
        <p:txBody>
          <a:bodyPr>
            <a:normAutofit fontScale="95000"/>
          </a:bodyPr>
          <a:lstStyle/>
          <a:p>
            <a:r>
              <a:rPr lang="en-US" altLang="zh-CN" dirty="0">
                <a:latin typeface="思源黑体 Regular" panose="020B0500000000000000" charset="-122"/>
              </a:rPr>
              <a:t>By </a:t>
            </a:r>
            <a:r>
              <a:rPr lang="zh-CN" altLang="en-US" dirty="0">
                <a:latin typeface="思源黑体 Regular" panose="020B0500000000000000" charset="-122"/>
              </a:rPr>
              <a:t>孙启傲</a:t>
            </a:r>
            <a:r>
              <a:rPr lang="en-US" altLang="zh-CN" dirty="0">
                <a:latin typeface="思源黑体 Regular" panose="020B0500000000000000" charset="-122"/>
              </a:rPr>
              <a:t> </a:t>
            </a:r>
            <a:r>
              <a:rPr lang="zh-CN" altLang="en-US" dirty="0">
                <a:latin typeface="思源黑体 Regular" panose="020B0500000000000000" charset="-122"/>
              </a:rPr>
              <a:t>陆伊炀</a:t>
            </a:r>
            <a:r>
              <a:rPr lang="en-US" altLang="zh-CN" dirty="0">
                <a:latin typeface="思源黑体 Regular" panose="020B0500000000000000" charset="-122"/>
              </a:rPr>
              <a:t> </a:t>
            </a:r>
            <a:r>
              <a:rPr lang="zh-CN" altLang="en-US" dirty="0">
                <a:latin typeface="思源黑体 Regular" panose="020B0500000000000000" charset="-122"/>
              </a:rPr>
              <a:t>徐启城</a:t>
            </a:r>
          </a:p>
        </p:txBody>
      </p:sp>
      <p:sp>
        <p:nvSpPr>
          <p:cNvPr id="15" name="文本占位符 14"/>
          <p:cNvSpPr>
            <a:spLocks noGrp="1"/>
          </p:cNvSpPr>
          <p:nvPr>
            <p:ph type="body" sz="quarter" idx="13"/>
            <p:custDataLst>
              <p:tags r:id="rId5"/>
            </p:custDataLst>
          </p:nvPr>
        </p:nvSpPr>
        <p:spPr>
          <a:xfrm>
            <a:off x="1996123" y="262800"/>
            <a:ext cx="8197200" cy="403200"/>
          </a:xfrm>
        </p:spPr>
        <p:txBody>
          <a:bodyPr lIns="91440" tIns="45720" rIns="91440" bIns="45720"/>
          <a:lstStyle/>
          <a:p>
            <a:r>
              <a:rPr lang="en-US" altLang="zh-CN" dirty="0">
                <a:latin typeface="思源黑体 Regular" panose="020B0500000000000000" charset="-122"/>
                <a:ea typeface="思源黑体 Regular" panose="020B0500000000000000" charset="-122"/>
                <a:cs typeface="思源黑体 Regular" panose="020B0500000000000000" charset="-122"/>
              </a:rPr>
              <a:t>TEAMWORK PROPOSAL</a:t>
            </a:r>
          </a:p>
        </p:txBody>
      </p:sp>
      <p:sp>
        <p:nvSpPr>
          <p:cNvPr id="16" name="文本占位符 15"/>
          <p:cNvSpPr>
            <a:spLocks noGrp="1"/>
          </p:cNvSpPr>
          <p:nvPr>
            <p:ph type="body" sz="quarter" idx="14"/>
            <p:custDataLst>
              <p:tags r:id="rId6"/>
            </p:custDataLst>
          </p:nvPr>
        </p:nvSpPr>
        <p:spPr>
          <a:xfrm>
            <a:off x="1996123" y="6364800"/>
            <a:ext cx="8196263" cy="403200"/>
          </a:xfrm>
        </p:spPr>
        <p:txBody>
          <a:bodyPr/>
          <a:lstStyle/>
          <a:p>
            <a:pPr>
              <a:lnSpc>
                <a:spcPct val="100000"/>
              </a:lnSpc>
            </a:pPr>
            <a:r>
              <a:rPr lang="en-US" altLang="zh-CN" dirty="0">
                <a:latin typeface="思源黑体 Regular" panose="020B0500000000000000" charset="-122"/>
                <a:ea typeface="思源黑体 Regular" panose="020B0500000000000000" charset="-122"/>
                <a:cs typeface="思源黑体 Regular" panose="020B0500000000000000" charset="-122"/>
              </a:rPr>
              <a:t>2024.4.17</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normAutofit fontScale="90000"/>
          </a:bodyPr>
          <a:lstStyle/>
          <a:p>
            <a:r>
              <a:rPr lang="en-US" altLang="zh-CN" dirty="0">
                <a:latin typeface="+mj-lt"/>
                <a:ea typeface="思源黑体 Regular" panose="020B0500000000000000" charset="-122"/>
                <a:cs typeface="+mj-lt"/>
              </a:rPr>
              <a:t>Plan</a:t>
            </a:r>
            <a:br>
              <a:rPr lang="en-US" altLang="zh-CN" dirty="0">
                <a:latin typeface="+mj-lt"/>
                <a:ea typeface="思源黑体 Regular" panose="020B0500000000000000" charset="-122"/>
                <a:cs typeface="+mj-lt"/>
              </a:rPr>
            </a:br>
            <a:endParaRPr lang="en-US" altLang="zh-CN" dirty="0">
              <a:latin typeface="+mj-lt"/>
              <a:ea typeface="思源黑体 Regular" panose="020B0500000000000000" charset="-122"/>
              <a:cs typeface="+mj-lt"/>
            </a:endParaRPr>
          </a:p>
        </p:txBody>
      </p:sp>
      <p:sp>
        <p:nvSpPr>
          <p:cNvPr id="4" name="文本占位符 3"/>
          <p:cNvSpPr>
            <a:spLocks noGrp="1"/>
          </p:cNvSpPr>
          <p:nvPr>
            <p:ph type="body" idx="1"/>
            <p:custDataLst>
              <p:tags r:id="rId3"/>
            </p:custDataLst>
          </p:nvPr>
        </p:nvSpPr>
        <p:spPr/>
        <p:txBody>
          <a:bodyPr lIns="91440" tIns="45720" rIns="91440" bIns="45720">
            <a:normAutofit/>
          </a:bodyPr>
          <a:lstStyle/>
          <a:p>
            <a:r>
              <a:rPr lang="en-US" altLang="zh-CN" dirty="0">
                <a:latin typeface="思源黑体 Regular" panose="020B0500000000000000" charset="-122"/>
                <a:ea typeface="思源黑体 Regular" panose="020B0500000000000000" charset="-122"/>
                <a:cs typeface="思源黑体 Regular" panose="020B0500000000000000" charset="-122"/>
              </a:rPr>
              <a:t> </a:t>
            </a:r>
          </a:p>
        </p:txBody>
      </p:sp>
      <p:sp>
        <p:nvSpPr>
          <p:cNvPr id="304" name="Object 304"/>
          <p:cNvSpPr txBox="1"/>
          <p:nvPr>
            <p:custDataLst>
              <p:tags r:id="rId4"/>
            </p:custDataLst>
          </p:nvPr>
        </p:nvSpPr>
        <p:spPr>
          <a:xfrm>
            <a:off x="4485420" y="1461940"/>
            <a:ext cx="3221159" cy="2133600"/>
          </a:xfrm>
          <a:prstGeom prst="rect">
            <a:avLst/>
          </a:prstGeom>
        </p:spPr>
        <p:txBody>
          <a:bodyPr vert="horz" rtlCol="0" anchor="t" anchorCtr="0">
            <a:noAutofit/>
          </a:bodyPr>
          <a:lstStyle/>
          <a:p>
            <a:pPr algn="ctr">
              <a:lnSpc>
                <a:spcPct val="100000"/>
              </a:lnSpc>
            </a:pPr>
            <a:r>
              <a:rPr lang="en-US" altLang="zh-CN" sz="11700" b="1" i="0" spc="560" dirty="0">
                <a:solidFill>
                  <a:schemeClr val="accent1"/>
                </a:solidFill>
                <a:latin typeface="思源黑体 Regular" panose="020B0500000000000000" charset="-122"/>
                <a:ea typeface="思源黑体 Regular" panose="020B0500000000000000" charset="-122"/>
                <a:cs typeface="思源黑体 Regular" panose="020B0500000000000000" charset="-122"/>
              </a:rPr>
              <a:t>03</a:t>
            </a:r>
          </a:p>
        </p:txBody>
      </p:sp>
      <p:pic>
        <p:nvPicPr>
          <p:cNvPr id="307" name="image 307"/>
          <p:cNvPicPr>
            <a:picLocks noChangeAspect="1"/>
          </p:cNvPicPr>
          <p:nvPr>
            <p:custDataLst>
              <p:tags r:id="rId5"/>
            </p:custDataLst>
          </p:nvPr>
        </p:nvPicPr>
        <p:blipFill>
          <a:blip r:embed="rId7"/>
          <a:srcRect/>
          <a:stretch>
            <a:fillRect/>
          </a:stretch>
        </p:blipFill>
        <p:spPr>
          <a:xfrm>
            <a:off x="5054600" y="4279060"/>
            <a:ext cx="2082800" cy="31751"/>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custDataLst>
              <p:tags r:id="rId2"/>
            </p:custDataLst>
          </p:nvPr>
        </p:nvSpPr>
        <p:spPr>
          <a:xfrm>
            <a:off x="2054304" y="865612"/>
            <a:ext cx="9448876" cy="5029240"/>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lt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ea typeface="微软雅黑" panose="020B0503020204020204" pitchFamily="34" charset="-122"/>
              <a:cs typeface="+mn-lt"/>
              <a:sym typeface="Arial" panose="020B0604020202020204" pitchFamily="34" charset="0"/>
            </a:endParaRPr>
          </a:p>
        </p:txBody>
      </p:sp>
      <p:sp>
        <p:nvSpPr>
          <p:cNvPr id="3" name="文本框 2"/>
          <p:cNvSpPr txBox="1"/>
          <p:nvPr>
            <p:custDataLst>
              <p:tags r:id="rId3"/>
            </p:custDataLst>
          </p:nvPr>
        </p:nvSpPr>
        <p:spPr>
          <a:xfrm>
            <a:off x="609600" y="2437765"/>
            <a:ext cx="2590800" cy="1524635"/>
          </a:xfrm>
          <a:prstGeom prst="rect">
            <a:avLst/>
          </a:prstGeom>
          <a:noFill/>
        </p:spPr>
        <p:txBody>
          <a:bodyPr wrap="square" lIns="91440" tIns="45720" rIns="91440" bIns="45720" rtlCol="0" anchor="ctr" anchorCtr="0">
            <a:normAutofit/>
          </a:bodyPr>
          <a:lstStyle/>
          <a:p>
            <a:pPr algn="ctr"/>
            <a:r>
              <a:rPr lang="en-US" altLang="zh-CN" sz="4800" b="1" spc="160" dirty="0">
                <a:solidFill>
                  <a:schemeClr val="bg1"/>
                </a:solidFill>
                <a:uFillTx/>
                <a:ea typeface="思源黑体 Regular" panose="020B0500000000000000" charset="-122"/>
                <a:cs typeface="+mn-lt"/>
              </a:rPr>
              <a:t>Plan</a:t>
            </a:r>
          </a:p>
        </p:txBody>
      </p:sp>
      <p:sp>
        <p:nvSpPr>
          <p:cNvPr id="11" name="Title 6"/>
          <p:cNvSpPr txBox="1"/>
          <p:nvPr>
            <p:custDataLst>
              <p:tags r:id="rId4"/>
            </p:custDataLst>
          </p:nvPr>
        </p:nvSpPr>
        <p:spPr>
          <a:xfrm>
            <a:off x="3135085" y="1759712"/>
            <a:ext cx="8209507" cy="3937000"/>
          </a:xfrm>
          <a:prstGeom prst="rect">
            <a:avLst/>
          </a:prstGeom>
          <a:noFill/>
          <a:ln w="3175">
            <a:noFill/>
            <a:prstDash val="dash"/>
          </a:ln>
        </p:spPr>
        <p:txBody>
          <a:bodyPr wrap="square" lIns="91440" tIns="45720" rIns="91440" bIns="4572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42900" indent="-342900" algn="l" fontAlgn="auto">
              <a:lnSpc>
                <a:spcPct val="120000"/>
              </a:lnSpc>
              <a:spcAft>
                <a:spcPts val="800"/>
              </a:spcAft>
              <a:buFont typeface="Arial" panose="020B0604020202020204" pitchFamily="34" charset="0"/>
              <a:buChar char="•"/>
            </a:pPr>
            <a:r>
              <a:rPr altLang="zh-CN" sz="2800" spc="100" dirty="0">
                <a:ln w="3175">
                  <a:noFill/>
                  <a:prstDash val="dash"/>
                </a:ln>
                <a:solidFill>
                  <a:schemeClr val="bg1"/>
                </a:solidFill>
                <a:uFillTx/>
                <a:latin typeface="+mn-lt"/>
                <a:ea typeface="思源黑体 Regular" panose="020B0500000000000000" charset="-122"/>
                <a:cs typeface="思源黑体 Regular" panose="020B0500000000000000" charset="-122"/>
              </a:rPr>
              <a:t>L</a:t>
            </a:r>
            <a:r>
              <a:rPr lang="zh-CN" altLang="en-US" sz="2800" spc="100" dirty="0">
                <a:ln w="3175">
                  <a:noFill/>
                  <a:prstDash val="dash"/>
                </a:ln>
                <a:solidFill>
                  <a:schemeClr val="bg1"/>
                </a:solidFill>
                <a:uFillTx/>
                <a:latin typeface="+mn-lt"/>
                <a:ea typeface="思源黑体 Regular" panose="020B0500000000000000" charset="-122"/>
                <a:cs typeface="思源黑体 Regular" panose="020B0500000000000000" charset="-122"/>
              </a:rPr>
              <a:t>yrics</a:t>
            </a:r>
            <a:r>
              <a:rPr altLang="zh-CN" sz="2800" spc="100" dirty="0">
                <a:ln w="3175">
                  <a:noFill/>
                  <a:prstDash val="dash"/>
                </a:ln>
                <a:solidFill>
                  <a:schemeClr val="bg1"/>
                </a:solidFill>
                <a:uFillTx/>
                <a:latin typeface="+mn-lt"/>
                <a:ea typeface="思源黑体 Regular" panose="020B0500000000000000" charset="-122"/>
                <a:cs typeface="思源黑体 Regular" panose="020B0500000000000000" charset="-122"/>
              </a:rPr>
              <a:t> : Pick proper model and add to prompt</a:t>
            </a:r>
          </a:p>
          <a:p>
            <a:pPr marL="342900" indent="-342900" algn="l" fontAlgn="auto">
              <a:lnSpc>
                <a:spcPct val="120000"/>
              </a:lnSpc>
              <a:spcAft>
                <a:spcPts val="800"/>
              </a:spcAft>
              <a:buFont typeface="Arial" panose="020B0604020202020204" pitchFamily="34" charset="0"/>
              <a:buChar char="•"/>
            </a:pPr>
            <a:r>
              <a:rPr altLang="zh-CN" sz="2800" spc="100" dirty="0">
                <a:ln w="3175">
                  <a:noFill/>
                  <a:prstDash val="dash"/>
                </a:ln>
                <a:solidFill>
                  <a:schemeClr val="bg1"/>
                </a:solidFill>
                <a:uFillTx/>
                <a:latin typeface="+mn-lt"/>
                <a:ea typeface="思源黑体 Regular" panose="020B0500000000000000" charset="-122"/>
                <a:cs typeface="思源黑体 Regular" panose="020B0500000000000000" charset="-122"/>
              </a:rPr>
              <a:t>Label&amp;Info : Retrieve info from background music </a:t>
            </a:r>
            <a:r>
              <a:rPr lang="en-US" altLang="zh-CN" sz="2800" spc="100" dirty="0">
                <a:ln w="3175">
                  <a:noFill/>
                  <a:prstDash val="dash"/>
                </a:ln>
                <a:solidFill>
                  <a:schemeClr val="bg1"/>
                </a:solidFill>
                <a:uFillTx/>
                <a:latin typeface="+mn-lt"/>
                <a:ea typeface="思源黑体 Regular" panose="020B0500000000000000" charset="-122"/>
                <a:cs typeface="思源黑体 Regular" panose="020B0500000000000000" charset="-122"/>
              </a:rPr>
              <a:t>with designed tools</a:t>
            </a:r>
            <a:r>
              <a:rPr altLang="zh-CN" sz="2800" spc="100" dirty="0">
                <a:ln w="3175">
                  <a:noFill/>
                  <a:prstDash val="dash"/>
                </a:ln>
                <a:solidFill>
                  <a:schemeClr val="bg1"/>
                </a:solidFill>
                <a:uFillTx/>
                <a:latin typeface="+mn-lt"/>
                <a:ea typeface="思源黑体 Regular" panose="020B0500000000000000" charset="-122"/>
                <a:cs typeface="思源黑体 Regular" panose="020B0500000000000000" charset="-122"/>
              </a:rPr>
              <a:t>, or use NN</a:t>
            </a:r>
          </a:p>
          <a:p>
            <a:pPr marL="342900" indent="-342900" algn="l" fontAlgn="auto">
              <a:lnSpc>
                <a:spcPct val="120000"/>
              </a:lnSpc>
              <a:spcAft>
                <a:spcPts val="800"/>
              </a:spcAft>
              <a:buFont typeface="Arial" panose="020B0604020202020204" pitchFamily="34" charset="0"/>
              <a:buChar char="•"/>
            </a:pPr>
            <a:r>
              <a:rPr altLang="zh-CN" sz="2800" spc="100" dirty="0">
                <a:ln w="3175">
                  <a:noFill/>
                  <a:prstDash val="dash"/>
                </a:ln>
                <a:solidFill>
                  <a:schemeClr val="bg1"/>
                </a:solidFill>
                <a:uFillTx/>
                <a:latin typeface="+mn-lt"/>
                <a:ea typeface="思源黑体 Regular" panose="020B0500000000000000" charset="-122"/>
                <a:cs typeface="思源黑体 Regular" panose="020B0500000000000000" charset="-122"/>
              </a:rPr>
              <a:t>Text</a:t>
            </a:r>
            <a:r>
              <a:rPr lang="en-CN" altLang="zh-CN" sz="2800" spc="100" dirty="0">
                <a:ln w="3175">
                  <a:noFill/>
                  <a:prstDash val="dash"/>
                </a:ln>
                <a:solidFill>
                  <a:schemeClr val="bg1"/>
                </a:solidFill>
                <a:uFillTx/>
                <a:latin typeface="+mn-lt"/>
                <a:ea typeface="思源黑体 Regular" panose="020B0500000000000000" charset="-122"/>
                <a:cs typeface="思源黑体 Regular" panose="020B0500000000000000" charset="-122"/>
              </a:rPr>
              <a:t> </a:t>
            </a:r>
            <a:r>
              <a:rPr altLang="zh-CN" sz="2800" spc="100" dirty="0">
                <a:ln w="3175">
                  <a:noFill/>
                  <a:prstDash val="dash"/>
                </a:ln>
                <a:solidFill>
                  <a:schemeClr val="bg1"/>
                </a:solidFill>
                <a:uFillTx/>
                <a:latin typeface="+mn-lt"/>
                <a:ea typeface="思源黑体 Regular" panose="020B0500000000000000" charset="-122"/>
                <a:cs typeface="思源黑体 Regular" panose="020B0500000000000000" charset="-122"/>
              </a:rPr>
              <a:t>: When needed, separate text with the image generated and add the text externally</a:t>
            </a:r>
          </a:p>
          <a:p>
            <a:pPr marL="342900" indent="-342900" algn="l" fontAlgn="auto">
              <a:lnSpc>
                <a:spcPct val="120000"/>
              </a:lnSpc>
              <a:spcAft>
                <a:spcPts val="800"/>
              </a:spcAft>
              <a:buFont typeface="Arial" panose="020B0604020202020204" pitchFamily="34" charset="0"/>
              <a:buChar char="•"/>
            </a:pPr>
            <a:endParaRPr altLang="zh-CN" sz="1800" spc="100" dirty="0">
              <a:ln w="3175">
                <a:noFill/>
                <a:prstDash val="dash"/>
              </a:ln>
              <a:solidFill>
                <a:schemeClr val="bg1"/>
              </a:solidFill>
              <a:uFillTx/>
              <a:latin typeface="+mn-lt"/>
              <a:ea typeface="思源黑体 Regular" panose="020B0500000000000000" charset="-122"/>
              <a:cs typeface="思源黑体 Regular" panose="020B0500000000000000" charset="-122"/>
            </a:endParaRPr>
          </a:p>
        </p:txBody>
      </p:sp>
      <p:pic>
        <p:nvPicPr>
          <p:cNvPr id="15" name="image 2014"/>
          <p:cNvPicPr>
            <a:picLocks noChangeAspect="1"/>
          </p:cNvPicPr>
          <p:nvPr>
            <p:custDataLst>
              <p:tags r:id="rId5"/>
            </p:custDataLst>
          </p:nvPr>
        </p:nvPicPr>
        <p:blipFill>
          <a:blip r:embed="rId8"/>
          <a:srcRect t="-1143"/>
          <a:stretch>
            <a:fillRect/>
          </a:stretch>
        </p:blipFill>
        <p:spPr>
          <a:xfrm>
            <a:off x="725488" y="4150360"/>
            <a:ext cx="2359025" cy="131445"/>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normAutofit fontScale="90000"/>
          </a:bodyPr>
          <a:lstStyle/>
          <a:p>
            <a:r>
              <a:rPr lang="en-US" altLang="zh-CN" dirty="0">
                <a:latin typeface="+mj-lt"/>
                <a:ea typeface="思源黑体 Regular" panose="020B0500000000000000" charset="-122"/>
                <a:cs typeface="+mj-lt"/>
              </a:rPr>
              <a:t>Resource</a:t>
            </a:r>
            <a:br>
              <a:rPr lang="en-US" altLang="zh-CN" dirty="0">
                <a:latin typeface="+mj-lt"/>
                <a:ea typeface="思源黑体 Regular" panose="020B0500000000000000" charset="-122"/>
                <a:cs typeface="+mj-lt"/>
              </a:rPr>
            </a:br>
            <a:endParaRPr lang="en-US" altLang="zh-CN" dirty="0">
              <a:latin typeface="+mj-lt"/>
              <a:ea typeface="思源黑体 Regular" panose="020B0500000000000000" charset="-122"/>
              <a:cs typeface="+mj-lt"/>
            </a:endParaRPr>
          </a:p>
        </p:txBody>
      </p:sp>
      <p:sp>
        <p:nvSpPr>
          <p:cNvPr id="4" name="文本占位符 3"/>
          <p:cNvSpPr>
            <a:spLocks noGrp="1"/>
          </p:cNvSpPr>
          <p:nvPr>
            <p:ph type="body" idx="1"/>
            <p:custDataLst>
              <p:tags r:id="rId3"/>
            </p:custDataLst>
          </p:nvPr>
        </p:nvSpPr>
        <p:spPr/>
        <p:txBody>
          <a:bodyPr lIns="91440" tIns="45720" rIns="91440" bIns="45720">
            <a:normAutofit/>
          </a:bodyPr>
          <a:lstStyle/>
          <a:p>
            <a:r>
              <a:rPr lang="en-US" altLang="zh-CN" dirty="0">
                <a:latin typeface="思源黑体 Regular" panose="020B0500000000000000" charset="-122"/>
                <a:ea typeface="思源黑体 Regular" panose="020B0500000000000000" charset="-122"/>
                <a:cs typeface="思源黑体 Regular" panose="020B0500000000000000" charset="-122"/>
              </a:rPr>
              <a:t> </a:t>
            </a:r>
          </a:p>
        </p:txBody>
      </p:sp>
      <p:sp>
        <p:nvSpPr>
          <p:cNvPr id="304" name="Object 304"/>
          <p:cNvSpPr txBox="1"/>
          <p:nvPr>
            <p:custDataLst>
              <p:tags r:id="rId4"/>
            </p:custDataLst>
          </p:nvPr>
        </p:nvSpPr>
        <p:spPr>
          <a:xfrm>
            <a:off x="4485420" y="1461940"/>
            <a:ext cx="3221159" cy="2133600"/>
          </a:xfrm>
          <a:prstGeom prst="rect">
            <a:avLst/>
          </a:prstGeom>
        </p:spPr>
        <p:txBody>
          <a:bodyPr vert="horz" rtlCol="0" anchor="t" anchorCtr="0">
            <a:noAutofit/>
          </a:bodyPr>
          <a:lstStyle/>
          <a:p>
            <a:pPr algn="ctr">
              <a:lnSpc>
                <a:spcPct val="100000"/>
              </a:lnSpc>
            </a:pPr>
            <a:r>
              <a:rPr lang="en-US" altLang="zh-CN" sz="11700" b="1" i="0" spc="560" dirty="0">
                <a:solidFill>
                  <a:schemeClr val="accent1"/>
                </a:solidFill>
                <a:latin typeface="思源黑体 Regular" panose="020B0500000000000000" charset="-122"/>
                <a:ea typeface="思源黑体 Regular" panose="020B0500000000000000" charset="-122"/>
                <a:cs typeface="思源黑体 Regular" panose="020B0500000000000000" charset="-122"/>
              </a:rPr>
              <a:t>04</a:t>
            </a:r>
          </a:p>
        </p:txBody>
      </p:sp>
      <p:pic>
        <p:nvPicPr>
          <p:cNvPr id="307" name="image 307"/>
          <p:cNvPicPr>
            <a:picLocks noChangeAspect="1"/>
          </p:cNvPicPr>
          <p:nvPr>
            <p:custDataLst>
              <p:tags r:id="rId5"/>
            </p:custDataLst>
          </p:nvPr>
        </p:nvPicPr>
        <p:blipFill>
          <a:blip r:embed="rId7"/>
          <a:srcRect/>
          <a:stretch>
            <a:fillRect/>
          </a:stretch>
        </p:blipFill>
        <p:spPr>
          <a:xfrm>
            <a:off x="5054600" y="4279060"/>
            <a:ext cx="2082800" cy="31751"/>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875645" y="204308"/>
            <a:ext cx="1209844" cy="1152686"/>
          </a:xfrm>
          <a:prstGeom prst="rect">
            <a:avLst/>
          </a:prstGeom>
        </p:spPr>
      </p:pic>
      <p:pic>
        <p:nvPicPr>
          <p:cNvPr id="4" name="图片 3"/>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65231" y="5032373"/>
            <a:ext cx="1209844" cy="1152686"/>
          </a:xfrm>
          <a:prstGeom prst="rect">
            <a:avLst/>
          </a:prstGeom>
        </p:spPr>
      </p:pic>
      <p:pic>
        <p:nvPicPr>
          <p:cNvPr id="15" name="image 2014"/>
          <p:cNvPicPr>
            <a:picLocks noChangeAspect="1"/>
          </p:cNvPicPr>
          <p:nvPr>
            <p:custDataLst>
              <p:tags r:id="rId4"/>
            </p:custDataLst>
          </p:nvPr>
        </p:nvPicPr>
        <p:blipFill>
          <a:blip r:embed="rId9"/>
          <a:srcRect/>
          <a:stretch>
            <a:fillRect/>
          </a:stretch>
        </p:blipFill>
        <p:spPr>
          <a:xfrm>
            <a:off x="1825623" y="1148711"/>
            <a:ext cx="806449" cy="63502"/>
          </a:xfrm>
          <a:prstGeom prst="rect">
            <a:avLst/>
          </a:prstGeom>
        </p:spPr>
      </p:pic>
      <p:sp>
        <p:nvSpPr>
          <p:cNvPr id="17" name="Object 409"/>
          <p:cNvSpPr txBox="1"/>
          <p:nvPr>
            <p:custDataLst>
              <p:tags r:id="rId5"/>
            </p:custDataLst>
          </p:nvPr>
        </p:nvSpPr>
        <p:spPr>
          <a:xfrm>
            <a:off x="1678940" y="2449195"/>
            <a:ext cx="9104884" cy="3286125"/>
          </a:xfrm>
          <a:prstGeom prst="rect">
            <a:avLst/>
          </a:prstGeom>
        </p:spPr>
        <p:txBody>
          <a:bodyPr vert="horz" rtlCol="0" anchor="t" anchorCtr="0">
            <a:normAutofit/>
          </a:bodyPr>
          <a:lstStyle/>
          <a:p>
            <a:pPr marL="342900" indent="-342900" algn="l">
              <a:lnSpc>
                <a:spcPct val="131000"/>
              </a:lnSpc>
              <a:buFont typeface="Arial" panose="020B0604020202020204" pitchFamily="34" charset="0"/>
              <a:buChar char="•"/>
            </a:pPr>
            <a:r>
              <a:rPr lang="zh-CN" sz="2400" dirty="0">
                <a:solidFill>
                  <a:schemeClr val="bg1"/>
                </a:solidFill>
                <a:ea typeface="思源黑体 Regular" panose="020B0500000000000000" charset="-122"/>
                <a:cs typeface="+mn-lt"/>
                <a:sym typeface="+mn-ea"/>
              </a:rPr>
              <a:t>12 nvidia 4090</a:t>
            </a:r>
            <a:r>
              <a:rPr lang="en-US" altLang="zh-CN" sz="2400" dirty="0">
                <a:solidFill>
                  <a:schemeClr val="bg1"/>
                </a:solidFill>
                <a:ea typeface="思源黑体 Regular" panose="020B0500000000000000" charset="-122"/>
                <a:cs typeface="+mn-lt"/>
                <a:sym typeface="+mn-ea"/>
              </a:rPr>
              <a:t>  : To train model on</a:t>
            </a:r>
            <a:endParaRPr lang="zh-CN" sz="2400" dirty="0">
              <a:solidFill>
                <a:schemeClr val="bg1"/>
              </a:solidFill>
              <a:ea typeface="思源黑体 Regular" panose="020B0500000000000000" charset="-122"/>
              <a:cs typeface="+mn-lt"/>
              <a:sym typeface="+mn-ea"/>
            </a:endParaRPr>
          </a:p>
          <a:p>
            <a:pPr marL="342900" indent="-342900" algn="l">
              <a:lnSpc>
                <a:spcPct val="131000"/>
              </a:lnSpc>
              <a:buFont typeface="Arial" panose="020B0604020202020204" pitchFamily="34" charset="0"/>
              <a:buChar char="•"/>
            </a:pPr>
            <a:r>
              <a:rPr lang="zh-CN" sz="2400" dirty="0">
                <a:solidFill>
                  <a:schemeClr val="bg1"/>
                </a:solidFill>
                <a:ea typeface="思源黑体 Regular" panose="020B0500000000000000" charset="-122"/>
                <a:cs typeface="+mn-lt"/>
                <a:sym typeface="+mn-ea"/>
              </a:rPr>
              <a:t>5 million tokens</a:t>
            </a:r>
            <a:r>
              <a:rPr lang="en-US" altLang="zh-CN" sz="2400" dirty="0">
                <a:solidFill>
                  <a:schemeClr val="bg1"/>
                </a:solidFill>
                <a:ea typeface="思源黑体 Regular" panose="020B0500000000000000" charset="-122"/>
                <a:cs typeface="+mn-lt"/>
                <a:sym typeface="+mn-ea"/>
              </a:rPr>
              <a:t> : Used to detail the user prompt.</a:t>
            </a:r>
            <a:endParaRPr lang="zh-CN" sz="2400" dirty="0">
              <a:solidFill>
                <a:schemeClr val="bg1"/>
              </a:solidFill>
              <a:ea typeface="思源黑体 Regular" panose="020B0500000000000000" charset="-122"/>
              <a:cs typeface="+mn-lt"/>
              <a:sym typeface="+mn-ea"/>
            </a:endParaRPr>
          </a:p>
          <a:p>
            <a:pPr marL="342900" indent="-342900" algn="l">
              <a:lnSpc>
                <a:spcPct val="131000"/>
              </a:lnSpc>
              <a:buFont typeface="Arial" panose="020B0604020202020204" pitchFamily="34" charset="0"/>
              <a:buChar char="•"/>
            </a:pPr>
            <a:r>
              <a:rPr lang="zh-CN" sz="2400" dirty="0">
                <a:solidFill>
                  <a:schemeClr val="bg1"/>
                </a:solidFill>
                <a:ea typeface="思源黑体 Regular" panose="020B0500000000000000" charset="-122"/>
                <a:cs typeface="+mn-lt"/>
                <a:sym typeface="+mn-ea"/>
              </a:rPr>
              <a:t>Vpn</a:t>
            </a:r>
            <a:r>
              <a:rPr lang="en-US" altLang="zh-CN" sz="2400" dirty="0">
                <a:solidFill>
                  <a:schemeClr val="bg1"/>
                </a:solidFill>
                <a:ea typeface="思源黑体 Regular" panose="020B0500000000000000" charset="-122"/>
                <a:cs typeface="+mn-lt"/>
                <a:sym typeface="+mn-ea"/>
              </a:rPr>
              <a:t> : Download models &amp; dataset</a:t>
            </a:r>
            <a:endParaRPr lang="zh-CN" sz="2400" dirty="0">
              <a:solidFill>
                <a:schemeClr val="bg1"/>
              </a:solidFill>
              <a:ea typeface="思源黑体 Regular" panose="020B0500000000000000" charset="-122"/>
              <a:cs typeface="+mn-lt"/>
              <a:sym typeface="+mn-ea"/>
            </a:endParaRPr>
          </a:p>
          <a:p>
            <a:pPr marL="342900" indent="-342900" algn="l">
              <a:lnSpc>
                <a:spcPct val="131000"/>
              </a:lnSpc>
              <a:buFont typeface="Arial" panose="020B0604020202020204" pitchFamily="34" charset="0"/>
              <a:buChar char="•"/>
            </a:pPr>
            <a:r>
              <a:rPr lang="zh-CN" sz="2400" dirty="0">
                <a:solidFill>
                  <a:schemeClr val="bg1"/>
                </a:solidFill>
                <a:ea typeface="思源黑体 Regular" panose="020B0500000000000000" charset="-122"/>
                <a:cs typeface="+mn-lt"/>
                <a:sym typeface="+mn-ea"/>
              </a:rPr>
              <a:t>Data: Music with emotion label, </a:t>
            </a:r>
            <a:r>
              <a:rPr lang="en-US" altLang="zh-CN" sz="2400" dirty="0">
                <a:solidFill>
                  <a:schemeClr val="bg1"/>
                </a:solidFill>
                <a:ea typeface="思源黑体 Regular" panose="020B0500000000000000" charset="-122"/>
                <a:cs typeface="+mn-lt"/>
                <a:sym typeface="+mn-ea"/>
              </a:rPr>
              <a:t> </a:t>
            </a:r>
            <a:r>
              <a:rPr lang="zh-CN" sz="2400" dirty="0">
                <a:solidFill>
                  <a:schemeClr val="bg1"/>
                </a:solidFill>
                <a:ea typeface="思源黑体 Regular" panose="020B0500000000000000" charset="-122"/>
                <a:cs typeface="+mn-lt"/>
                <a:sym typeface="+mn-ea"/>
              </a:rPr>
              <a:t>both with and without lyrics</a:t>
            </a:r>
          </a:p>
          <a:p>
            <a:pPr marL="342900" indent="-342900" algn="l">
              <a:lnSpc>
                <a:spcPct val="131000"/>
              </a:lnSpc>
              <a:buFont typeface="Arial" panose="020B0604020202020204" pitchFamily="34" charset="0"/>
              <a:buChar char="•"/>
            </a:pPr>
            <a:r>
              <a:rPr lang="en-US" altLang="zh-CN" sz="2400" dirty="0">
                <a:solidFill>
                  <a:srgbClr val="FF0000"/>
                </a:solidFill>
                <a:ea typeface="思源黑体 Regular" panose="020B0500000000000000" charset="-122"/>
                <a:cs typeface="+mn-lt"/>
                <a:sym typeface="+mn-ea"/>
              </a:rPr>
              <a:t>Last but not least : </a:t>
            </a:r>
            <a:r>
              <a:rPr lang="zh-CN" sz="2400" dirty="0">
                <a:solidFill>
                  <a:srgbClr val="FF0000"/>
                </a:solidFill>
                <a:ea typeface="思源黑体 Regular" panose="020B0500000000000000" charset="-122"/>
                <a:cs typeface="+mn-lt"/>
                <a:sym typeface="+mn-ea"/>
              </a:rPr>
              <a:t>less homework</a:t>
            </a:r>
            <a:r>
              <a:rPr lang="en-US" altLang="zh-CN" sz="2400" dirty="0">
                <a:solidFill>
                  <a:srgbClr val="FF0000"/>
                </a:solidFill>
                <a:ea typeface="思源黑体 Regular" panose="020B0500000000000000" charset="-122"/>
                <a:cs typeface="+mn-lt"/>
                <a:sym typeface="+mn-ea"/>
              </a:rPr>
              <a:t> / simpler exam </a:t>
            </a:r>
            <a:r>
              <a:rPr lang="zh-CN" sz="2400" dirty="0">
                <a:solidFill>
                  <a:srgbClr val="FF0000"/>
                </a:solidFill>
                <a:ea typeface="思源黑体 Regular" panose="020B0500000000000000" charset="-122"/>
                <a:cs typeface="+mn-lt"/>
                <a:sym typeface="+mn-ea"/>
              </a:rPr>
              <a:t>on intro2sys</a:t>
            </a:r>
          </a:p>
        </p:txBody>
      </p:sp>
      <p:sp>
        <p:nvSpPr>
          <p:cNvPr id="21" name="Object 2015"/>
          <p:cNvSpPr txBox="1"/>
          <p:nvPr>
            <p:custDataLst>
              <p:tags r:id="rId6"/>
            </p:custDataLst>
          </p:nvPr>
        </p:nvSpPr>
        <p:spPr>
          <a:xfrm>
            <a:off x="1679165" y="1356696"/>
            <a:ext cx="5147085" cy="725945"/>
          </a:xfrm>
          <a:prstGeom prst="rect">
            <a:avLst/>
          </a:prstGeom>
        </p:spPr>
        <p:txBody>
          <a:bodyPr vert="horz" rtlCol="0" anchor="t" anchorCtr="0">
            <a:noAutofit/>
          </a:bodyPr>
          <a:lstStyle/>
          <a:p>
            <a:pPr algn="l">
              <a:lnSpc>
                <a:spcPct val="100000"/>
              </a:lnSpc>
            </a:pPr>
            <a:r>
              <a:rPr lang="en-US" altLang="zh-CN" sz="4400" b="1" i="0" dirty="0">
                <a:solidFill>
                  <a:schemeClr val="bg1"/>
                </a:solidFill>
                <a:effectLst>
                  <a:outerShdw blurRad="57150" dist="38100" dir="5400000" algn="ctr" rotWithShape="0">
                    <a:srgbClr val="003CFF">
                      <a:alpha val="100000"/>
                    </a:srgbClr>
                  </a:outerShdw>
                </a:effectLst>
                <a:latin typeface="思源黑体 Regular" panose="020B0500000000000000" charset="-122"/>
                <a:ea typeface="思源黑体 Regular" panose="020B0500000000000000" charset="-122"/>
                <a:cs typeface="思源黑体 Regular" panose="020B0500000000000000" charset="-122"/>
              </a:rPr>
              <a:t>Resources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7">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lIns="91440" tIns="45720" rIns="91440" bIns="45720">
            <a:normAutofit/>
          </a:bodyPr>
          <a:lstStyle/>
          <a:p>
            <a:r>
              <a:rPr lang="en-US" altLang="zh-CN" dirty="0">
                <a:latin typeface="思源黑体 Regular" panose="020B0500000000000000" charset="-122"/>
                <a:ea typeface="思源黑体 Regular" panose="020B0500000000000000" charset="-122"/>
                <a:cs typeface="思源黑体 Regular" panose="020B0500000000000000" charset="-122"/>
              </a:rPr>
              <a:t>THANKS</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图片 15" descr="截屏2021-03-24 下午3.25.08"/>
          <p:cNvPicPr>
            <a:picLocks noChangeAspect="1"/>
          </p:cNvPicPr>
          <p:nvPr>
            <p:custDataLst>
              <p:tags r:id="rId2"/>
            </p:custDataLst>
          </p:nvPr>
        </p:nvPicPr>
        <p:blipFill>
          <a:blip r:embed="rId14"/>
          <a:srcRect/>
          <a:stretch>
            <a:fillRect/>
          </a:stretch>
        </p:blipFill>
        <p:spPr>
          <a:xfrm>
            <a:off x="7325360" y="33972"/>
            <a:ext cx="4797425" cy="6790055"/>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sp>
        <p:nvSpPr>
          <p:cNvPr id="112643" name="标题"/>
          <p:cNvSpPr>
            <a:spLocks noChangeArrowheads="1"/>
          </p:cNvSpPr>
          <p:nvPr>
            <p:custDataLst>
              <p:tags r:id="rId3"/>
            </p:custDataLst>
          </p:nvPr>
        </p:nvSpPr>
        <p:spPr bwMode="auto">
          <a:xfrm>
            <a:off x="1223793" y="1299762"/>
            <a:ext cx="5491427"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思源黑体 Regular" panose="020B0500000000000000" charset="-122"/>
              </a:rPr>
              <a:t>Pure music to text</a:t>
            </a:r>
          </a:p>
        </p:txBody>
      </p:sp>
      <p:sp>
        <p:nvSpPr>
          <p:cNvPr id="18" name="图标"/>
          <p:cNvSpPr/>
          <p:nvPr>
            <p:custDataLst>
              <p:tags r:id="rId4"/>
            </p:custDataLst>
          </p:nvPr>
        </p:nvSpPr>
        <p:spPr>
          <a:xfrm>
            <a:off x="757064" y="1462231"/>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accent1"/>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20" name="图标"/>
          <p:cNvSpPr/>
          <p:nvPr>
            <p:custDataLst>
              <p:tags r:id="rId5"/>
            </p:custDataLst>
          </p:nvPr>
        </p:nvSpPr>
        <p:spPr>
          <a:xfrm>
            <a:off x="757064" y="2741121"/>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accent3"/>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9" name="形状"/>
          <p:cNvSpPr/>
          <p:nvPr>
            <p:custDataLst>
              <p:tags r:id="rId6"/>
            </p:custDataLst>
          </p:nvPr>
        </p:nvSpPr>
        <p:spPr>
          <a:xfrm>
            <a:off x="757064" y="4020646"/>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chemeClr val="accent4"/>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a:latin typeface="+mn-lt"/>
              <a:cs typeface="+mn-lt"/>
            </a:endParaRPr>
          </a:p>
        </p:txBody>
      </p:sp>
      <p:sp>
        <p:nvSpPr>
          <p:cNvPr id="21" name="图标"/>
          <p:cNvSpPr/>
          <p:nvPr>
            <p:custDataLst>
              <p:tags r:id="rId7"/>
            </p:custDataLst>
          </p:nvPr>
        </p:nvSpPr>
        <p:spPr>
          <a:xfrm>
            <a:off x="748339" y="5472082"/>
            <a:ext cx="391795" cy="285750"/>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chemeClr val="accent6"/>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11" name="文本框 10"/>
          <p:cNvSpPr txBox="1"/>
          <p:nvPr/>
        </p:nvSpPr>
        <p:spPr>
          <a:xfrm>
            <a:off x="1230138" y="1991821"/>
            <a:ext cx="6892584" cy="461665"/>
          </a:xfrm>
          <a:prstGeom prst="rect">
            <a:avLst/>
          </a:prstGeom>
          <a:noFill/>
        </p:spPr>
        <p:txBody>
          <a:bodyPr wrap="square" rtlCol="0">
            <a:spAutoFit/>
          </a:bodyPr>
          <a:lstStyle/>
          <a:p>
            <a:r>
              <a:rPr lang="en-US" altLang="zh-CN" sz="2400" dirty="0">
                <a:solidFill>
                  <a:schemeClr val="bg1"/>
                </a:solidFill>
                <a:cs typeface="+mn-lt"/>
              </a:rPr>
              <a:t>Hard to retrieve information from pure music</a:t>
            </a:r>
          </a:p>
        </p:txBody>
      </p:sp>
      <p:sp>
        <p:nvSpPr>
          <p:cNvPr id="7" name="标题"/>
          <p:cNvSpPr>
            <a:spLocks noChangeArrowheads="1"/>
          </p:cNvSpPr>
          <p:nvPr>
            <p:custDataLst>
              <p:tags r:id="rId8"/>
            </p:custDataLst>
          </p:nvPr>
        </p:nvSpPr>
        <p:spPr bwMode="auto">
          <a:xfrm>
            <a:off x="1223793" y="2570397"/>
            <a:ext cx="5491427"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思源黑体 Regular" panose="020B0500000000000000" charset="-122"/>
              </a:rPr>
              <a:t>Lack of labeled data</a:t>
            </a:r>
          </a:p>
        </p:txBody>
      </p:sp>
      <p:sp>
        <p:nvSpPr>
          <p:cNvPr id="8" name="文本框 7"/>
          <p:cNvSpPr txBox="1"/>
          <p:nvPr/>
        </p:nvSpPr>
        <p:spPr>
          <a:xfrm>
            <a:off x="1230773" y="3262456"/>
            <a:ext cx="5670041" cy="461665"/>
          </a:xfrm>
          <a:prstGeom prst="rect">
            <a:avLst/>
          </a:prstGeom>
          <a:noFill/>
        </p:spPr>
        <p:txBody>
          <a:bodyPr wrap="square" rtlCol="0">
            <a:spAutoFit/>
          </a:bodyPr>
          <a:lstStyle/>
          <a:p>
            <a:r>
              <a:rPr lang="en-US" altLang="zh-CN" sz="2400" dirty="0">
                <a:solidFill>
                  <a:schemeClr val="bg1"/>
                </a:solidFill>
                <a:cs typeface="+mn-lt"/>
              </a:rPr>
              <a:t>Train with data if no pretrained models</a:t>
            </a:r>
          </a:p>
        </p:txBody>
      </p:sp>
      <p:sp>
        <p:nvSpPr>
          <p:cNvPr id="10" name="标题"/>
          <p:cNvSpPr>
            <a:spLocks noChangeArrowheads="1"/>
          </p:cNvSpPr>
          <p:nvPr>
            <p:custDataLst>
              <p:tags r:id="rId9"/>
            </p:custDataLst>
          </p:nvPr>
        </p:nvSpPr>
        <p:spPr bwMode="auto">
          <a:xfrm>
            <a:off x="1214432" y="5273613"/>
            <a:ext cx="5491427"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思源黑体 Regular" panose="020B0500000000000000" charset="-122"/>
              </a:rPr>
              <a:t>Add text to image</a:t>
            </a:r>
          </a:p>
        </p:txBody>
      </p:sp>
      <p:sp>
        <p:nvSpPr>
          <p:cNvPr id="12" name="文本框 11"/>
          <p:cNvSpPr txBox="1"/>
          <p:nvPr/>
        </p:nvSpPr>
        <p:spPr>
          <a:xfrm>
            <a:off x="1220779" y="5930552"/>
            <a:ext cx="6506372" cy="461665"/>
          </a:xfrm>
          <a:prstGeom prst="rect">
            <a:avLst/>
          </a:prstGeom>
          <a:noFill/>
        </p:spPr>
        <p:txBody>
          <a:bodyPr wrap="square" rtlCol="0">
            <a:spAutoFit/>
          </a:bodyPr>
          <a:lstStyle/>
          <a:p>
            <a:r>
              <a:rPr lang="en-US" altLang="zh-CN" sz="2400" dirty="0">
                <a:solidFill>
                  <a:schemeClr val="bg1"/>
                </a:solidFill>
                <a:cs typeface="+mn-lt"/>
              </a:rPr>
              <a:t>LLM doesn’t know how to write on image</a:t>
            </a:r>
          </a:p>
        </p:txBody>
      </p:sp>
      <p:sp>
        <p:nvSpPr>
          <p:cNvPr id="13" name="标题"/>
          <p:cNvSpPr>
            <a:spLocks noChangeArrowheads="1"/>
          </p:cNvSpPr>
          <p:nvPr>
            <p:custDataLst>
              <p:tags r:id="rId10"/>
            </p:custDataLst>
          </p:nvPr>
        </p:nvSpPr>
        <p:spPr bwMode="auto">
          <a:xfrm>
            <a:off x="1214433" y="3839443"/>
            <a:ext cx="5491427"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思源黑体 Regular" panose="020B0500000000000000" charset="-122"/>
              </a:rPr>
              <a:t>Recognize lyrics</a:t>
            </a:r>
          </a:p>
        </p:txBody>
      </p:sp>
      <p:sp>
        <p:nvSpPr>
          <p:cNvPr id="14" name="文本框 13"/>
          <p:cNvSpPr txBox="1"/>
          <p:nvPr/>
        </p:nvSpPr>
        <p:spPr>
          <a:xfrm>
            <a:off x="1230773" y="4439778"/>
            <a:ext cx="6094587" cy="830997"/>
          </a:xfrm>
          <a:prstGeom prst="rect">
            <a:avLst/>
          </a:prstGeom>
          <a:noFill/>
        </p:spPr>
        <p:txBody>
          <a:bodyPr wrap="square" rtlCol="0">
            <a:spAutoFit/>
          </a:bodyPr>
          <a:lstStyle/>
          <a:p>
            <a:r>
              <a:rPr lang="en-US" altLang="zh-CN" sz="2400" dirty="0">
                <a:solidFill>
                  <a:schemeClr val="bg1"/>
                </a:solidFill>
                <a:cs typeface="+mn-lt"/>
              </a:rPr>
              <a:t>Recognizing lyrics is harder than words in speech</a:t>
            </a:r>
          </a:p>
        </p:txBody>
      </p:sp>
      <p:sp>
        <p:nvSpPr>
          <p:cNvPr id="19" name="标题">
            <a:extLst>
              <a:ext uri="{FF2B5EF4-FFF2-40B4-BE49-F238E27FC236}">
                <a16:creationId xmlns:a16="http://schemas.microsoft.com/office/drawing/2014/main" id="{8074531B-D1E3-D241-CDEC-4B7A8968FC13}"/>
              </a:ext>
            </a:extLst>
          </p:cNvPr>
          <p:cNvSpPr txBox="1">
            <a:spLocks noChangeArrowheads="1"/>
          </p:cNvSpPr>
          <p:nvPr>
            <p:custDataLst>
              <p:tags r:id="rId11"/>
            </p:custDataLst>
          </p:nvPr>
        </p:nvSpPr>
        <p:spPr bwMode="auto">
          <a:xfrm>
            <a:off x="822378" y="363417"/>
            <a:ext cx="5491427" cy="80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4000" b="1" spc="300" dirty="0">
                <a:solidFill>
                  <a:schemeClr val="bg1"/>
                </a:solidFill>
                <a:latin typeface="+mn-lt"/>
                <a:ea typeface="思源黑体 Regular" panose="020B0500000000000000" charset="-122"/>
                <a:cs typeface="+mn-lt"/>
              </a:rPr>
              <a:t>Challenge</a:t>
            </a:r>
          </a:p>
        </p:txBody>
      </p:sp>
    </p:spTree>
    <p:custDataLst>
      <p:tags r:id="rId1"/>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图片 15" descr="截屏2021-03-24 下午3.25.08"/>
          <p:cNvPicPr>
            <a:picLocks noChangeAspect="1"/>
          </p:cNvPicPr>
          <p:nvPr>
            <p:custDataLst>
              <p:tags r:id="rId2"/>
            </p:custDataLst>
          </p:nvPr>
        </p:nvPicPr>
        <p:blipFill>
          <a:blip r:embed="rId13"/>
          <a:srcRect/>
          <a:stretch>
            <a:fillRect/>
          </a:stretch>
        </p:blipFill>
        <p:spPr>
          <a:xfrm>
            <a:off x="7325360" y="33972"/>
            <a:ext cx="4797425" cy="6790055"/>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sp>
        <p:nvSpPr>
          <p:cNvPr id="112643" name="标题"/>
          <p:cNvSpPr>
            <a:spLocks noChangeArrowheads="1"/>
          </p:cNvSpPr>
          <p:nvPr>
            <p:custDataLst>
              <p:tags r:id="rId3"/>
            </p:custDataLst>
          </p:nvPr>
        </p:nvSpPr>
        <p:spPr bwMode="auto">
          <a:xfrm>
            <a:off x="1670685" y="1603375"/>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000" b="1" spc="300" dirty="0">
                <a:solidFill>
                  <a:schemeClr val="accent1"/>
                </a:solidFill>
                <a:latin typeface="+mn-lt"/>
                <a:ea typeface="思源黑体 Regular" panose="020B0500000000000000" charset="-122"/>
                <a:cs typeface="思源黑体 Regular" panose="020B0500000000000000" charset="-122"/>
              </a:rPr>
              <a:t>Pure music to text</a:t>
            </a:r>
          </a:p>
        </p:txBody>
      </p:sp>
      <p:sp>
        <p:nvSpPr>
          <p:cNvPr id="18" name="图标"/>
          <p:cNvSpPr/>
          <p:nvPr>
            <p:custDataLst>
              <p:tags r:id="rId4"/>
            </p:custDataLst>
          </p:nvPr>
        </p:nvSpPr>
        <p:spPr>
          <a:xfrm>
            <a:off x="1197610" y="1670050"/>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accent1"/>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20" name="图标"/>
          <p:cNvSpPr/>
          <p:nvPr>
            <p:custDataLst>
              <p:tags r:id="rId5"/>
            </p:custDataLst>
          </p:nvPr>
        </p:nvSpPr>
        <p:spPr>
          <a:xfrm>
            <a:off x="1197610" y="2948940"/>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accent3"/>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9" name="形状"/>
          <p:cNvSpPr/>
          <p:nvPr>
            <p:custDataLst>
              <p:tags r:id="rId6"/>
            </p:custDataLst>
          </p:nvPr>
        </p:nvSpPr>
        <p:spPr>
          <a:xfrm>
            <a:off x="1197610" y="4228465"/>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chemeClr val="accent4"/>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a:latin typeface="+mn-lt"/>
              <a:cs typeface="+mn-lt"/>
            </a:endParaRPr>
          </a:p>
        </p:txBody>
      </p:sp>
      <p:sp>
        <p:nvSpPr>
          <p:cNvPr id="21" name="图标"/>
          <p:cNvSpPr/>
          <p:nvPr>
            <p:custDataLst>
              <p:tags r:id="rId7"/>
            </p:custDataLst>
          </p:nvPr>
        </p:nvSpPr>
        <p:spPr>
          <a:xfrm>
            <a:off x="1198245" y="5507355"/>
            <a:ext cx="391795" cy="285750"/>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chemeClr val="accent6"/>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3" name="标题"/>
          <p:cNvSpPr txBox="1">
            <a:spLocks noChangeArrowheads="1"/>
          </p:cNvSpPr>
          <p:nvPr>
            <p:custDataLst>
              <p:tags r:id="rId8"/>
            </p:custDataLst>
          </p:nvPr>
        </p:nvSpPr>
        <p:spPr bwMode="auto">
          <a:xfrm>
            <a:off x="1197605" y="562041"/>
            <a:ext cx="5491427" cy="80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b="1" spc="300" dirty="0">
                <a:solidFill>
                  <a:schemeClr val="bg1"/>
                </a:solidFill>
                <a:latin typeface="+mn-lt"/>
                <a:ea typeface="思源黑体 Regular" panose="020B0500000000000000" charset="-122"/>
                <a:cs typeface="+mn-lt"/>
              </a:rPr>
              <a:t>Challenges</a:t>
            </a:r>
          </a:p>
        </p:txBody>
      </p:sp>
      <p:sp>
        <p:nvSpPr>
          <p:cNvPr id="11" name="文本框 10"/>
          <p:cNvSpPr txBox="1"/>
          <p:nvPr/>
        </p:nvSpPr>
        <p:spPr>
          <a:xfrm>
            <a:off x="1670684" y="2199640"/>
            <a:ext cx="4940257" cy="369332"/>
          </a:xfrm>
          <a:prstGeom prst="rect">
            <a:avLst/>
          </a:prstGeom>
          <a:noFill/>
        </p:spPr>
        <p:txBody>
          <a:bodyPr wrap="square" rtlCol="0">
            <a:spAutoFit/>
          </a:bodyPr>
          <a:lstStyle/>
          <a:p>
            <a:r>
              <a:rPr lang="en-US" altLang="zh-CN" dirty="0">
                <a:solidFill>
                  <a:schemeClr val="bg1"/>
                </a:solidFill>
                <a:cs typeface="+mn-lt"/>
              </a:rPr>
              <a:t>Hard to retrieve information from pure music</a:t>
            </a:r>
          </a:p>
        </p:txBody>
      </p:sp>
      <p:sp>
        <p:nvSpPr>
          <p:cNvPr id="7" name="标题"/>
          <p:cNvSpPr>
            <a:spLocks noChangeArrowheads="1"/>
          </p:cNvSpPr>
          <p:nvPr>
            <p:custDataLst>
              <p:tags r:id="rId9"/>
            </p:custDataLst>
          </p:nvPr>
        </p:nvSpPr>
        <p:spPr bwMode="auto">
          <a:xfrm>
            <a:off x="1670685" y="2874010"/>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000" b="1" spc="300" dirty="0">
                <a:solidFill>
                  <a:schemeClr val="accent1"/>
                </a:solidFill>
                <a:latin typeface="+mn-lt"/>
                <a:ea typeface="思源黑体 Regular" panose="020B0500000000000000" charset="-122"/>
                <a:cs typeface="思源黑体 Regular" panose="020B0500000000000000" charset="-122"/>
              </a:rPr>
              <a:t>Lack of labeled data</a:t>
            </a:r>
          </a:p>
        </p:txBody>
      </p:sp>
      <p:sp>
        <p:nvSpPr>
          <p:cNvPr id="8" name="文本框 7"/>
          <p:cNvSpPr txBox="1"/>
          <p:nvPr/>
        </p:nvSpPr>
        <p:spPr>
          <a:xfrm>
            <a:off x="1670685" y="3526155"/>
            <a:ext cx="4064000" cy="368300"/>
          </a:xfrm>
          <a:prstGeom prst="rect">
            <a:avLst/>
          </a:prstGeom>
          <a:noFill/>
        </p:spPr>
        <p:txBody>
          <a:bodyPr wrap="square" rtlCol="0">
            <a:spAutoFit/>
          </a:bodyPr>
          <a:lstStyle/>
          <a:p>
            <a:r>
              <a:rPr lang="en-US" altLang="zh-CN" dirty="0">
                <a:solidFill>
                  <a:schemeClr val="bg1"/>
                </a:solidFill>
                <a:cs typeface="+mn-lt"/>
              </a:rPr>
              <a:t>Train with data if no pretrained models</a:t>
            </a:r>
          </a:p>
        </p:txBody>
      </p:sp>
      <p:sp>
        <p:nvSpPr>
          <p:cNvPr id="10" name="标题"/>
          <p:cNvSpPr>
            <a:spLocks noChangeArrowheads="1"/>
          </p:cNvSpPr>
          <p:nvPr>
            <p:custDataLst>
              <p:tags r:id="rId10"/>
            </p:custDataLst>
          </p:nvPr>
        </p:nvSpPr>
        <p:spPr bwMode="auto">
          <a:xfrm>
            <a:off x="1670685" y="5369560"/>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000" b="1" spc="300" dirty="0">
                <a:solidFill>
                  <a:schemeClr val="accent1"/>
                </a:solidFill>
                <a:latin typeface="+mn-lt"/>
                <a:ea typeface="思源黑体 Regular" panose="020B0500000000000000" charset="-122"/>
                <a:cs typeface="思源黑体 Regular" panose="020B0500000000000000" charset="-122"/>
              </a:rPr>
              <a:t>Add text to image</a:t>
            </a:r>
          </a:p>
        </p:txBody>
      </p:sp>
      <p:sp>
        <p:nvSpPr>
          <p:cNvPr id="12" name="文本框 11"/>
          <p:cNvSpPr txBox="1"/>
          <p:nvPr/>
        </p:nvSpPr>
        <p:spPr>
          <a:xfrm>
            <a:off x="1670685" y="5965825"/>
            <a:ext cx="4663440" cy="368300"/>
          </a:xfrm>
          <a:prstGeom prst="rect">
            <a:avLst/>
          </a:prstGeom>
          <a:noFill/>
        </p:spPr>
        <p:txBody>
          <a:bodyPr wrap="square" rtlCol="0">
            <a:spAutoFit/>
          </a:bodyPr>
          <a:lstStyle/>
          <a:p>
            <a:r>
              <a:rPr lang="en-US" altLang="zh-CN" dirty="0">
                <a:solidFill>
                  <a:schemeClr val="bg1"/>
                </a:solidFill>
                <a:cs typeface="+mn-lt"/>
              </a:rPr>
              <a:t>LLM doesn’t know how to write on image</a:t>
            </a:r>
          </a:p>
        </p:txBody>
      </p:sp>
      <p:sp>
        <p:nvSpPr>
          <p:cNvPr id="13" name="标题"/>
          <p:cNvSpPr>
            <a:spLocks noChangeArrowheads="1"/>
          </p:cNvSpPr>
          <p:nvPr>
            <p:custDataLst>
              <p:tags r:id="rId11"/>
            </p:custDataLst>
          </p:nvPr>
        </p:nvSpPr>
        <p:spPr bwMode="auto">
          <a:xfrm>
            <a:off x="1670685" y="4093845"/>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000" b="1" spc="300" dirty="0">
                <a:solidFill>
                  <a:schemeClr val="accent1"/>
                </a:solidFill>
                <a:latin typeface="+mn-lt"/>
                <a:ea typeface="思源黑体 Regular" panose="020B0500000000000000" charset="-122"/>
                <a:cs typeface="思源黑体 Regular" panose="020B0500000000000000" charset="-122"/>
              </a:rPr>
              <a:t>Recognize lyrics</a:t>
            </a:r>
          </a:p>
        </p:txBody>
      </p:sp>
      <p:sp>
        <p:nvSpPr>
          <p:cNvPr id="14" name="文本框 13"/>
          <p:cNvSpPr txBox="1"/>
          <p:nvPr/>
        </p:nvSpPr>
        <p:spPr>
          <a:xfrm>
            <a:off x="1670685" y="4695190"/>
            <a:ext cx="4064000" cy="645160"/>
          </a:xfrm>
          <a:prstGeom prst="rect">
            <a:avLst/>
          </a:prstGeom>
          <a:noFill/>
        </p:spPr>
        <p:txBody>
          <a:bodyPr wrap="square" rtlCol="0">
            <a:spAutoFit/>
          </a:bodyPr>
          <a:lstStyle/>
          <a:p>
            <a:r>
              <a:rPr lang="en-US" altLang="zh-CN">
                <a:solidFill>
                  <a:schemeClr val="bg1"/>
                </a:solidFill>
                <a:cs typeface="+mn-lt"/>
              </a:rPr>
              <a:t>Recognizing lyrics is harder than words in a speech</a:t>
            </a:r>
          </a:p>
        </p:txBody>
      </p:sp>
      <p:pic>
        <p:nvPicPr>
          <p:cNvPr id="5" name="图片 4">
            <a:extLst>
              <a:ext uri="{FF2B5EF4-FFF2-40B4-BE49-F238E27FC236}">
                <a16:creationId xmlns:a16="http://schemas.microsoft.com/office/drawing/2014/main" id="{C2809C6B-3FCB-315C-AB6C-6E11F5BD169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34125" y="1381193"/>
            <a:ext cx="5923206" cy="5451840"/>
          </a:xfrm>
          <a:prstGeom prst="rect">
            <a:avLst/>
          </a:prstGeom>
        </p:spPr>
      </p:pic>
    </p:spTree>
    <p:custDataLst>
      <p:tags r:id="rId1"/>
    </p:custDataLst>
    <p:extLst>
      <p:ext uri="{BB962C8B-B14F-4D97-AF65-F5344CB8AC3E}">
        <p14:creationId xmlns:p14="http://schemas.microsoft.com/office/powerpoint/2010/main" val="415410172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descr="截屏2021-03-24 下午3.25.08"/>
          <p:cNvPicPr>
            <a:picLocks noChangeAspect="1"/>
          </p:cNvPicPr>
          <p:nvPr>
            <p:custDataLst>
              <p:tags r:id="rId2"/>
            </p:custDataLst>
          </p:nvPr>
        </p:nvPicPr>
        <p:blipFill>
          <a:blip r:embed="rId5"/>
          <a:srcRect/>
          <a:stretch>
            <a:fillRect/>
          </a:stretch>
        </p:blipFill>
        <p:spPr>
          <a:xfrm>
            <a:off x="4876801" y="1371575"/>
            <a:ext cx="6705594" cy="4114825"/>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sp>
        <p:nvSpPr>
          <p:cNvPr id="3" name="文本框 2"/>
          <p:cNvSpPr txBox="1"/>
          <p:nvPr>
            <p:custDataLst>
              <p:tags r:id="rId3"/>
            </p:custDataLst>
          </p:nvPr>
        </p:nvSpPr>
        <p:spPr>
          <a:xfrm>
            <a:off x="609605" y="2743222"/>
            <a:ext cx="3810025" cy="1371600"/>
          </a:xfrm>
          <a:prstGeom prst="rect">
            <a:avLst/>
          </a:prstGeom>
          <a:noFill/>
        </p:spPr>
        <p:txBody>
          <a:bodyPr wrap="square" lIns="91440" tIns="45720" rIns="91440" bIns="45720" rtlCol="0" anchor="ctr" anchorCtr="0">
            <a:normAutofit/>
          </a:bodyPr>
          <a:lstStyle/>
          <a:p>
            <a:pPr algn="l"/>
            <a:r>
              <a:rPr lang="zh-CN" altLang="zh-CN" sz="4400" b="1" spc="160" dirty="0">
                <a:solidFill>
                  <a:schemeClr val="bg1"/>
                </a:solidFill>
                <a:uFillTx/>
                <a:latin typeface="思源黑体 Regular" panose="020B0500000000000000" charset="-122"/>
                <a:ea typeface="思源黑体 Regular" panose="020B0500000000000000" charset="-122"/>
                <a:cs typeface="思源黑体 Regular" panose="020B0500000000000000" charset="-122"/>
              </a:rPr>
              <a:t>添加标题</a:t>
            </a:r>
          </a:p>
        </p:txBody>
      </p:sp>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descr="截屏2021-03-24 下午3.25.08"/>
          <p:cNvPicPr>
            <a:picLocks noChangeAspect="1"/>
          </p:cNvPicPr>
          <p:nvPr>
            <p:custDataLst>
              <p:tags r:id="rId2"/>
            </p:custDataLst>
          </p:nvPr>
        </p:nvPicPr>
        <p:blipFill>
          <a:blip r:embed="rId7"/>
          <a:srcRect/>
          <a:stretch>
            <a:fillRect/>
          </a:stretch>
        </p:blipFill>
        <p:spPr>
          <a:xfrm>
            <a:off x="6248450" y="1676413"/>
            <a:ext cx="5029238" cy="4267225"/>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pic>
        <p:nvPicPr>
          <p:cNvPr id="5" name="图片 4" descr="截屏2021-03-24 下午3.25.08"/>
          <p:cNvPicPr>
            <a:picLocks noChangeAspect="1"/>
          </p:cNvPicPr>
          <p:nvPr>
            <p:custDataLst>
              <p:tags r:id="rId3"/>
            </p:custDataLst>
          </p:nvPr>
        </p:nvPicPr>
        <p:blipFill>
          <a:blip r:embed="rId7"/>
          <a:srcRect/>
          <a:stretch>
            <a:fillRect/>
          </a:stretch>
        </p:blipFill>
        <p:spPr>
          <a:xfrm>
            <a:off x="914312" y="1676413"/>
            <a:ext cx="5029238" cy="4267225"/>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sp>
        <p:nvSpPr>
          <p:cNvPr id="2" name="文本框 1"/>
          <p:cNvSpPr txBox="1"/>
          <p:nvPr>
            <p:custDataLst>
              <p:tags r:id="rId4"/>
            </p:custDataLst>
          </p:nvPr>
        </p:nvSpPr>
        <p:spPr>
          <a:xfrm>
            <a:off x="914407" y="609605"/>
            <a:ext cx="10363276" cy="762000"/>
          </a:xfrm>
          <a:prstGeom prst="rect">
            <a:avLst/>
          </a:prstGeom>
          <a:noFill/>
        </p:spPr>
        <p:txBody>
          <a:bodyPr wrap="square" lIns="91440" tIns="45720" rIns="91440" bIns="45720" rtlCol="0" anchor="ctr" anchorCtr="0">
            <a:normAutofit fontScale="97500"/>
          </a:bodyPr>
          <a:lstStyle/>
          <a:p>
            <a:pPr algn="ctr"/>
            <a:r>
              <a:rPr lang="zh-CN" altLang="zh-CN" sz="4000" b="1" spc="160" dirty="0">
                <a:solidFill>
                  <a:schemeClr val="bg1"/>
                </a:solidFill>
                <a:uFillTx/>
                <a:latin typeface="思源黑体 Regular" panose="020B0500000000000000" charset="-122"/>
                <a:ea typeface="思源黑体 Regular" panose="020B0500000000000000" charset="-122"/>
                <a:cs typeface="思源黑体 Regular" panose="020B0500000000000000" charset="-122"/>
              </a:rPr>
              <a:t>单击此处添加大标题内容</a:t>
            </a:r>
          </a:p>
        </p:txBody>
      </p:sp>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descr="截屏2021-03-24 下午3.25.08"/>
          <p:cNvPicPr>
            <a:picLocks noChangeAspect="1"/>
          </p:cNvPicPr>
          <p:nvPr>
            <p:custDataLst>
              <p:tags r:id="rId2"/>
            </p:custDataLst>
          </p:nvPr>
        </p:nvPicPr>
        <p:blipFill>
          <a:blip r:embed="rId6"/>
          <a:srcRect/>
          <a:stretch>
            <a:fillRect/>
          </a:stretch>
        </p:blipFill>
        <p:spPr>
          <a:xfrm>
            <a:off x="4572000" y="0"/>
            <a:ext cx="7620000" cy="6858000"/>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sp>
        <p:nvSpPr>
          <p:cNvPr id="2" name="文本框 1"/>
          <p:cNvSpPr txBox="1"/>
          <p:nvPr>
            <p:custDataLst>
              <p:tags r:id="rId3"/>
            </p:custDataLst>
          </p:nvPr>
        </p:nvSpPr>
        <p:spPr>
          <a:xfrm>
            <a:off x="914400" y="1828800"/>
            <a:ext cx="3048000" cy="762000"/>
          </a:xfrm>
          <a:prstGeom prst="rect">
            <a:avLst/>
          </a:prstGeom>
          <a:noFill/>
        </p:spPr>
        <p:txBody>
          <a:bodyPr wrap="square" lIns="91440" tIns="45720" rIns="91440" bIns="45720" rtlCol="0" anchor="b" anchorCtr="0">
            <a:normAutofit fontScale="97500"/>
          </a:bodyPr>
          <a:lstStyle/>
          <a:p>
            <a:pPr algn="l"/>
            <a:r>
              <a:rPr lang="zh-CN" altLang="zh-CN" sz="4000" b="1" spc="160" dirty="0">
                <a:solidFill>
                  <a:schemeClr val="bg1"/>
                </a:solidFill>
                <a:uFillTx/>
                <a:latin typeface="思源黑体 Regular" panose="020B0500000000000000" charset="-122"/>
                <a:ea typeface="思源黑体 Regular" panose="020B0500000000000000" charset="-122"/>
                <a:cs typeface="思源黑体 Regular" panose="020B0500000000000000" charset="-122"/>
              </a:rPr>
              <a:t>标题</a:t>
            </a:r>
          </a:p>
        </p:txBody>
      </p:sp>
      <p:sp>
        <p:nvSpPr>
          <p:cNvPr id="11" name="Title 6"/>
          <p:cNvSpPr txBox="1"/>
          <p:nvPr>
            <p:custDataLst>
              <p:tags r:id="rId4"/>
            </p:custDataLst>
          </p:nvPr>
        </p:nvSpPr>
        <p:spPr>
          <a:xfrm>
            <a:off x="914400" y="2885440"/>
            <a:ext cx="3048000" cy="2133600"/>
          </a:xfrm>
          <a:prstGeom prst="rect">
            <a:avLst/>
          </a:prstGeom>
          <a:noFill/>
          <a:ln w="3175">
            <a:noFill/>
            <a:prstDash val="dash"/>
          </a:ln>
        </p:spPr>
        <p:txBody>
          <a:bodyPr wrap="square" lIns="91440" tIns="45720" rIns="91440" bIns="4572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bg1"/>
                </a:solidFill>
                <a:uFillTx/>
                <a:latin typeface="思源黑体 Regular" panose="020B0500000000000000" charset="-122"/>
                <a:ea typeface="思源黑体 Regular" panose="020B0500000000000000" charset="-122"/>
                <a:cs typeface="思源黑体 Regular" panose="020B0500000000000000" charset="-122"/>
              </a:rPr>
              <a:t>单击此处添加正文，文字是您思想的提炼，为了演示发布的良好效果，请言简意赅的阐述您的观点。</a:t>
            </a:r>
          </a:p>
        </p:txBody>
      </p:sp>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custDataLst>
              <p:tags r:id="rId2"/>
            </p:custDataLst>
          </p:nvPr>
        </p:nvSpPr>
        <p:spPr>
          <a:xfrm>
            <a:off x="4284112" y="4055053"/>
            <a:ext cx="3729667" cy="630693"/>
          </a:xfrm>
          <a:prstGeom prst="roundRect">
            <a:avLst>
              <a:gd name="adj" fmla="val 50000"/>
            </a:avLst>
          </a:prstGeom>
          <a:solidFill>
            <a:srgbClr val="004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0"/>
          <p:cNvSpPr>
            <a:spLocks noGrp="1"/>
          </p:cNvSpPr>
          <p:nvPr>
            <p:ph type="ctrTitle"/>
            <p:custDataLst>
              <p:tags r:id="rId3"/>
            </p:custDataLst>
          </p:nvPr>
        </p:nvSpPr>
        <p:spPr>
          <a:xfrm>
            <a:off x="1995186" y="1980000"/>
            <a:ext cx="8197200" cy="1278000"/>
          </a:xfrm>
        </p:spPr>
        <p:txBody>
          <a:bodyPr>
            <a:normAutofit/>
          </a:bodyPr>
          <a:lstStyle/>
          <a:p>
            <a:r>
              <a:rPr lang="en-US" altLang="zh-CN" sz="7400" dirty="0">
                <a:latin typeface="思源黑体 Regular" panose="020B0500000000000000" charset="-122"/>
                <a:ea typeface="思源黑体 Regular" panose="020B0500000000000000" charset="-122"/>
                <a:cs typeface="思源黑体 Regular" panose="020B0500000000000000" charset="-122"/>
              </a:rPr>
              <a:t>MIT</a:t>
            </a:r>
          </a:p>
        </p:txBody>
      </p:sp>
      <p:sp>
        <p:nvSpPr>
          <p:cNvPr id="13" name="正文 12"/>
          <p:cNvSpPr>
            <a:spLocks noGrp="1"/>
          </p:cNvSpPr>
          <p:nvPr>
            <p:ph type="subTitle" idx="1"/>
            <p:custDataLst>
              <p:tags r:id="rId4"/>
            </p:custDataLst>
          </p:nvPr>
        </p:nvSpPr>
        <p:spPr>
          <a:xfrm>
            <a:off x="1996606" y="4140000"/>
            <a:ext cx="8197200" cy="460800"/>
          </a:xfrm>
        </p:spPr>
        <p:txBody>
          <a:bodyPr>
            <a:normAutofit fontScale="95000"/>
          </a:bodyPr>
          <a:lstStyle/>
          <a:p>
            <a:r>
              <a:rPr lang="en-US" altLang="zh-CN" dirty="0">
                <a:latin typeface="思源黑体 Regular" panose="020B0500000000000000" charset="-122"/>
              </a:rPr>
              <a:t>By </a:t>
            </a:r>
            <a:r>
              <a:rPr lang="zh-CN" altLang="en-US" dirty="0">
                <a:latin typeface="思源黑体 Regular" panose="020B0500000000000000" charset="-122"/>
              </a:rPr>
              <a:t>孙启傲</a:t>
            </a:r>
            <a:r>
              <a:rPr lang="en-US" altLang="zh-CN" dirty="0">
                <a:latin typeface="思源黑体 Regular" panose="020B0500000000000000" charset="-122"/>
              </a:rPr>
              <a:t> </a:t>
            </a:r>
            <a:r>
              <a:rPr lang="zh-CN" altLang="en-US" dirty="0">
                <a:latin typeface="思源黑体 Regular" panose="020B0500000000000000" charset="-122"/>
              </a:rPr>
              <a:t>陆伊炀</a:t>
            </a:r>
            <a:r>
              <a:rPr lang="en-US" altLang="zh-CN" dirty="0">
                <a:latin typeface="思源黑体 Regular" panose="020B0500000000000000" charset="-122"/>
              </a:rPr>
              <a:t> </a:t>
            </a:r>
            <a:r>
              <a:rPr lang="zh-CN" altLang="en-US" dirty="0">
                <a:latin typeface="思源黑体 Regular" panose="020B0500000000000000" charset="-122"/>
              </a:rPr>
              <a:t>徐启城</a:t>
            </a:r>
          </a:p>
        </p:txBody>
      </p:sp>
      <p:sp>
        <p:nvSpPr>
          <p:cNvPr id="15" name="文本占位符 14"/>
          <p:cNvSpPr>
            <a:spLocks noGrp="1"/>
          </p:cNvSpPr>
          <p:nvPr>
            <p:ph type="body" sz="quarter" idx="13"/>
            <p:custDataLst>
              <p:tags r:id="rId5"/>
            </p:custDataLst>
          </p:nvPr>
        </p:nvSpPr>
        <p:spPr>
          <a:xfrm>
            <a:off x="1996123" y="262800"/>
            <a:ext cx="8197200" cy="403200"/>
          </a:xfrm>
        </p:spPr>
        <p:txBody>
          <a:bodyPr lIns="91440" tIns="45720" rIns="91440" bIns="45720"/>
          <a:lstStyle/>
          <a:p>
            <a:r>
              <a:rPr lang="en-US" altLang="zh-CN" dirty="0">
                <a:latin typeface="思源黑体 Regular" panose="020B0500000000000000" charset="-122"/>
                <a:ea typeface="思源黑体 Regular" panose="020B0500000000000000" charset="-122"/>
                <a:cs typeface="思源黑体 Regular" panose="020B0500000000000000" charset="-122"/>
              </a:rPr>
              <a:t>TEAMWORK PROPOSAL</a:t>
            </a:r>
          </a:p>
        </p:txBody>
      </p:sp>
      <p:sp>
        <p:nvSpPr>
          <p:cNvPr id="16" name="文本占位符 15"/>
          <p:cNvSpPr>
            <a:spLocks noGrp="1"/>
          </p:cNvSpPr>
          <p:nvPr>
            <p:ph type="body" sz="quarter" idx="14"/>
            <p:custDataLst>
              <p:tags r:id="rId6"/>
            </p:custDataLst>
          </p:nvPr>
        </p:nvSpPr>
        <p:spPr>
          <a:xfrm>
            <a:off x="1996123" y="6364800"/>
            <a:ext cx="8196263" cy="403200"/>
          </a:xfrm>
        </p:spPr>
        <p:txBody>
          <a:bodyPr/>
          <a:lstStyle/>
          <a:p>
            <a:pPr>
              <a:lnSpc>
                <a:spcPct val="100000"/>
              </a:lnSpc>
            </a:pPr>
            <a:r>
              <a:rPr lang="en-US" altLang="zh-CN" dirty="0">
                <a:latin typeface="思源黑体 Regular" panose="020B0500000000000000" charset="-122"/>
                <a:ea typeface="思源黑体 Regular" panose="020B0500000000000000" charset="-122"/>
                <a:cs typeface="思源黑体 Regular" panose="020B0500000000000000" charset="-122"/>
              </a:rPr>
              <a:t>2024.4.17</a:t>
            </a:r>
          </a:p>
        </p:txBody>
      </p:sp>
      <p:sp>
        <p:nvSpPr>
          <p:cNvPr id="2" name="文本框 1">
            <a:extLst>
              <a:ext uri="{FF2B5EF4-FFF2-40B4-BE49-F238E27FC236}">
                <a16:creationId xmlns:a16="http://schemas.microsoft.com/office/drawing/2014/main" id="{714266EC-546C-6D0D-1BC5-9C7A8FE4F134}"/>
              </a:ext>
            </a:extLst>
          </p:cNvPr>
          <p:cNvSpPr txBox="1"/>
          <p:nvPr/>
        </p:nvSpPr>
        <p:spPr>
          <a:xfrm>
            <a:off x="4284113" y="3227516"/>
            <a:ext cx="3729666" cy="523220"/>
          </a:xfrm>
          <a:prstGeom prst="rect">
            <a:avLst/>
          </a:prstGeom>
          <a:noFill/>
        </p:spPr>
        <p:txBody>
          <a:bodyPr wrap="square" rtlCol="0">
            <a:spAutoFit/>
          </a:bodyPr>
          <a:lstStyle/>
          <a:p>
            <a:r>
              <a:rPr lang="en-US" altLang="zh-CN" sz="2800" dirty="0">
                <a:solidFill>
                  <a:schemeClr val="bg1"/>
                </a:solidFill>
              </a:rPr>
              <a:t>Music-Image Transfer</a:t>
            </a:r>
            <a:endParaRPr lang="zh-CN" altLang="en-US" sz="2800" dirty="0">
              <a:solidFill>
                <a:schemeClr val="bg1"/>
              </a:solidFill>
            </a:endParaRPr>
          </a:p>
        </p:txBody>
      </p:sp>
    </p:spTree>
    <p:custDataLst>
      <p:tags r:id="rId1"/>
    </p:custDataLst>
    <p:extLst>
      <p:ext uri="{BB962C8B-B14F-4D97-AF65-F5344CB8AC3E}">
        <p14:creationId xmlns:p14="http://schemas.microsoft.com/office/powerpoint/2010/main" val="3867673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任意多边形 6"/>
          <p:cNvSpPr/>
          <p:nvPr>
            <p:custDataLst>
              <p:tags r:id="rId2"/>
            </p:custDataLst>
          </p:nvPr>
        </p:nvSpPr>
        <p:spPr>
          <a:xfrm>
            <a:off x="1828815" y="914380"/>
            <a:ext cx="9448876" cy="5029240"/>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lt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custDataLst>
              <p:tags r:id="rId3"/>
            </p:custDataLst>
          </p:nvPr>
        </p:nvSpPr>
        <p:spPr>
          <a:xfrm>
            <a:off x="609600" y="2437765"/>
            <a:ext cx="2590800" cy="1524635"/>
          </a:xfrm>
          <a:prstGeom prst="rect">
            <a:avLst/>
          </a:prstGeom>
          <a:noFill/>
        </p:spPr>
        <p:txBody>
          <a:bodyPr wrap="square" lIns="91440" tIns="45720" rIns="91440" bIns="45720" rtlCol="0" anchor="ctr" anchorCtr="0">
            <a:normAutofit/>
          </a:bodyPr>
          <a:lstStyle/>
          <a:p>
            <a:pPr algn="ctr"/>
            <a:r>
              <a:rPr lang="zh-CN" altLang="zh-CN" sz="4400" b="1" spc="160" dirty="0">
                <a:solidFill>
                  <a:schemeClr val="bg1"/>
                </a:solidFill>
                <a:uFillTx/>
                <a:latin typeface="思源黑体 Regular" panose="020B0500000000000000" charset="-122"/>
                <a:ea typeface="思源黑体 Regular" panose="020B0500000000000000" charset="-122"/>
                <a:cs typeface="思源黑体 Regular" panose="020B0500000000000000" charset="-122"/>
              </a:rPr>
              <a:t>添加标题</a:t>
            </a:r>
          </a:p>
        </p:txBody>
      </p:sp>
      <p:sp>
        <p:nvSpPr>
          <p:cNvPr id="11" name="Title 6"/>
          <p:cNvSpPr txBox="1"/>
          <p:nvPr>
            <p:custDataLst>
              <p:tags r:id="rId4"/>
            </p:custDataLst>
          </p:nvPr>
        </p:nvSpPr>
        <p:spPr>
          <a:xfrm>
            <a:off x="4724438" y="2438400"/>
            <a:ext cx="5029238" cy="1981200"/>
          </a:xfrm>
          <a:prstGeom prst="rect">
            <a:avLst/>
          </a:prstGeom>
          <a:noFill/>
          <a:ln w="3175">
            <a:noFill/>
            <a:prstDash val="dash"/>
          </a:ln>
        </p:spPr>
        <p:txBody>
          <a:bodyPr wrap="square" lIns="91440" tIns="45720" rIns="91440" bIns="4572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2000" spc="100" dirty="0">
                <a:ln w="3175">
                  <a:noFill/>
                  <a:prstDash val="dash"/>
                </a:ln>
                <a:solidFill>
                  <a:schemeClr val="bg1"/>
                </a:solidFill>
                <a:uFillTx/>
                <a:latin typeface="思源黑体 Regular" panose="020B0500000000000000" charset="-122"/>
                <a:ea typeface="思源黑体 Regular" panose="020B0500000000000000" charset="-122"/>
                <a:cs typeface="思源黑体 Regular" panose="020B0500000000000000" charset="-122"/>
              </a:rPr>
              <a:t>单击此处添加正文，文字是您思想的提炼，为了演示发布的良好效果，请言简意赅的阐述您的观点。您的内容已经简明扼要，字字珠玑，但信息却千丝万缕、错综复杂，需要用更多的文字来表述。</a:t>
            </a:r>
          </a:p>
        </p:txBody>
      </p:sp>
      <p:pic>
        <p:nvPicPr>
          <p:cNvPr id="15" name="image 2014"/>
          <p:cNvPicPr>
            <a:picLocks noChangeAspect="1"/>
          </p:cNvPicPr>
          <p:nvPr>
            <p:custDataLst>
              <p:tags r:id="rId5"/>
            </p:custDataLst>
          </p:nvPr>
        </p:nvPicPr>
        <p:blipFill>
          <a:blip r:embed="rId8"/>
          <a:srcRect t="-1143"/>
          <a:stretch>
            <a:fillRect/>
          </a:stretch>
        </p:blipFill>
        <p:spPr>
          <a:xfrm>
            <a:off x="725488" y="4150360"/>
            <a:ext cx="2359025" cy="131445"/>
          </a:xfrm>
          <a:prstGeom prst="rect">
            <a:avLst/>
          </a:prstGeom>
        </p:spPr>
      </p:pic>
    </p:spTree>
    <p:custDataLst>
      <p:tags r:id="rId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descr="截屏2021-03-24 下午3.25.08"/>
          <p:cNvPicPr>
            <a:picLocks noChangeAspect="1"/>
          </p:cNvPicPr>
          <p:nvPr>
            <p:custDataLst>
              <p:tags r:id="rId2"/>
            </p:custDataLst>
          </p:nvPr>
        </p:nvPicPr>
        <p:blipFill>
          <a:blip r:embed="rId4"/>
          <a:srcRect/>
          <a:stretch>
            <a:fillRect/>
          </a:stretch>
        </p:blipFill>
        <p:spPr>
          <a:xfrm>
            <a:off x="609556" y="1371585"/>
            <a:ext cx="10972876" cy="4114824"/>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spTree>
    <p:custDataLst>
      <p:tags r:id="rId1"/>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descr="截屏2021-03-24 下午3.25.08"/>
          <p:cNvPicPr>
            <a:picLocks noChangeAspect="1"/>
          </p:cNvPicPr>
          <p:nvPr>
            <p:custDataLst>
              <p:tags r:id="rId2"/>
            </p:custDataLst>
          </p:nvPr>
        </p:nvPicPr>
        <p:blipFill>
          <a:blip r:embed="rId6"/>
          <a:srcRect/>
          <a:stretch>
            <a:fillRect/>
          </a:stretch>
        </p:blipFill>
        <p:spPr>
          <a:xfrm>
            <a:off x="6858049" y="1219183"/>
            <a:ext cx="4419630" cy="4419624"/>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sp>
        <p:nvSpPr>
          <p:cNvPr id="11" name="Title 6"/>
          <p:cNvSpPr txBox="1"/>
          <p:nvPr>
            <p:custDataLst>
              <p:tags r:id="rId3"/>
            </p:custDataLst>
          </p:nvPr>
        </p:nvSpPr>
        <p:spPr>
          <a:xfrm>
            <a:off x="762006" y="2286018"/>
            <a:ext cx="5486438" cy="1981213"/>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bg1"/>
                </a:solidFill>
                <a:uFillTx/>
                <a:latin typeface="思源黑体 Regular" panose="020B0500000000000000" charset="-122"/>
                <a:ea typeface="思源黑体 Regular" panose="020B0500000000000000" charset="-122"/>
                <a:cs typeface="思源黑体 Regular" panose="020B0500000000000000" charset="-122"/>
              </a:rPr>
              <a:t>单击此处添加正文，文字是您思想的提炼，为了演示发布的良好效果，请言简意赅的阐述您的观点。您的内容已经简明扼要，字字珠玑，但信息却千丝万缕、错综复杂，需要用更多的文字来表述；但请您尽可能提炼思想的精髓。</a:t>
            </a:r>
          </a:p>
        </p:txBody>
      </p:sp>
      <p:pic>
        <p:nvPicPr>
          <p:cNvPr id="15" name="image 2014"/>
          <p:cNvPicPr>
            <a:picLocks noChangeAspect="1"/>
          </p:cNvPicPr>
          <p:nvPr>
            <p:custDataLst>
              <p:tags r:id="rId4"/>
            </p:custDataLst>
          </p:nvPr>
        </p:nvPicPr>
        <p:blipFill>
          <a:blip r:embed="rId7"/>
          <a:srcRect t="-1143"/>
          <a:stretch>
            <a:fillRect/>
          </a:stretch>
        </p:blipFill>
        <p:spPr>
          <a:xfrm rot="16200000">
            <a:off x="-1803400" y="3322320"/>
            <a:ext cx="3819525" cy="212725"/>
          </a:xfrm>
          <a:prstGeom prst="rect">
            <a:avLst/>
          </a:prstGeom>
        </p:spPr>
      </p:pic>
    </p:spTree>
    <p:custDataLst>
      <p:tags r:id="rId1"/>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Object 409"/>
          <p:cNvSpPr txBox="1"/>
          <p:nvPr>
            <p:custDataLst>
              <p:tags r:id="rId2"/>
            </p:custDataLst>
          </p:nvPr>
        </p:nvSpPr>
        <p:spPr>
          <a:xfrm>
            <a:off x="1673225" y="2736215"/>
            <a:ext cx="8860790" cy="2989580"/>
          </a:xfrm>
          <a:prstGeom prst="rect">
            <a:avLst/>
          </a:prstGeom>
        </p:spPr>
        <p:txBody>
          <a:bodyPr vert="horz" rtlCol="0" anchor="t" anchorCtr="0">
            <a:normAutofit/>
          </a:bodyPr>
          <a:lstStyle/>
          <a:p>
            <a:pPr algn="l">
              <a:lnSpc>
                <a:spcPct val="131000"/>
              </a:lnSpc>
            </a:pPr>
            <a:r>
              <a:rPr lang="zh-CN" sz="20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据市场分析，行业分析，敏感性和财务分析，我们将在创业的第一个财政年度达到收支平衡，并争取从六个财政年度争取在大陆或香港上市当我们的公司不具备上市条件或因为其它原因不能上市时，我们将利用寻求机会与国外同行合作，实现部分股权让购，投资者的股票同样具有很好的流动我们将在有必要的时候进行企业资本的回购，通过收益及银行贷款等手段，逐步回购公司股票，直至投资方最终退出，也为投资者们提供另一种退出渠道</a:t>
            </a:r>
          </a:p>
        </p:txBody>
      </p:sp>
      <p:pic>
        <p:nvPicPr>
          <p:cNvPr id="3" name="image 2014"/>
          <p:cNvPicPr>
            <a:picLocks noChangeAspect="1"/>
          </p:cNvPicPr>
          <p:nvPr>
            <p:custDataLst>
              <p:tags r:id="rId3"/>
            </p:custDataLst>
          </p:nvPr>
        </p:nvPicPr>
        <p:blipFill>
          <a:blip r:embed="rId9"/>
          <a:srcRect/>
          <a:stretch>
            <a:fillRect/>
          </a:stretch>
        </p:blipFill>
        <p:spPr>
          <a:xfrm>
            <a:off x="1825623" y="1069971"/>
            <a:ext cx="806449" cy="63502"/>
          </a:xfrm>
          <a:prstGeom prst="rect">
            <a:avLst/>
          </a:prstGeom>
        </p:spPr>
      </p:pic>
      <p:sp>
        <p:nvSpPr>
          <p:cNvPr id="4" name="Object 408"/>
          <p:cNvSpPr txBox="1"/>
          <p:nvPr>
            <p:custDataLst>
              <p:tags r:id="rId4"/>
            </p:custDataLst>
          </p:nvPr>
        </p:nvSpPr>
        <p:spPr>
          <a:xfrm>
            <a:off x="1673225" y="1312545"/>
            <a:ext cx="5957570" cy="557073"/>
          </a:xfrm>
          <a:prstGeom prst="rect">
            <a:avLst/>
          </a:prstGeom>
        </p:spPr>
        <p:txBody>
          <a:bodyPr vert="horz" rtlCol="0" anchor="t" anchorCtr="0">
            <a:normAutofit fontScale="95000"/>
          </a:bodyPr>
          <a:lstStyle/>
          <a:p>
            <a:pPr algn="l">
              <a:lnSpc>
                <a:spcPct val="91000"/>
              </a:lnSpc>
            </a:pPr>
            <a:r>
              <a:rPr lang="en-US" altLang="zh-CN" sz="3300" b="1" i="0" spc="191" dirty="0">
                <a:solidFill>
                  <a:schemeClr val="accent1"/>
                </a:solidFill>
                <a:latin typeface="思源黑体 Regular" panose="020B0500000000000000" charset="-122"/>
                <a:ea typeface="思源黑体 Regular" panose="020B0500000000000000" charset="-122"/>
                <a:cs typeface="思源黑体 Regular" panose="020B0500000000000000" charset="-122"/>
              </a:rPr>
              <a:t>Industry Background</a:t>
            </a:r>
          </a:p>
        </p:txBody>
      </p:sp>
      <p:sp>
        <p:nvSpPr>
          <p:cNvPr id="5" name="Object 2015"/>
          <p:cNvSpPr txBox="1"/>
          <p:nvPr>
            <p:custDataLst>
              <p:tags r:id="rId5"/>
            </p:custDataLst>
          </p:nvPr>
        </p:nvSpPr>
        <p:spPr>
          <a:xfrm>
            <a:off x="1673225" y="1907718"/>
            <a:ext cx="5957570" cy="721182"/>
          </a:xfrm>
          <a:prstGeom prst="rect">
            <a:avLst/>
          </a:prstGeom>
        </p:spPr>
        <p:txBody>
          <a:bodyPr vert="horz" lIns="91440" tIns="45720" rIns="91440" bIns="45720" rtlCol="0" anchor="t" anchorCtr="0">
            <a:normAutofit/>
          </a:bodyPr>
          <a:lstStyle/>
          <a:p>
            <a:pPr algn="l">
              <a:lnSpc>
                <a:spcPct val="100000"/>
              </a:lnSpc>
            </a:pPr>
            <a:r>
              <a:rPr lang="zh-CN" sz="3600" b="1" i="0" dirty="0">
                <a:solidFill>
                  <a:schemeClr val="bg1"/>
                </a:solidFill>
                <a:effectLst>
                  <a:outerShdw blurRad="57150" dist="38100" dir="5400000" algn="ctr" rotWithShape="0">
                    <a:srgbClr val="003CFF">
                      <a:alpha val="100000"/>
                    </a:srgbClr>
                  </a:outerShdw>
                </a:effectLst>
                <a:latin typeface="思源黑体 Regular" panose="020B0500000000000000" charset="-122"/>
                <a:ea typeface="思源黑体 Regular" panose="020B0500000000000000" charset="-122"/>
                <a:cs typeface="思源黑体 Regular" panose="020B0500000000000000" charset="-122"/>
              </a:rPr>
              <a:t>产业背景概述</a:t>
            </a:r>
          </a:p>
        </p:txBody>
      </p:sp>
      <p:pic>
        <p:nvPicPr>
          <p:cNvPr id="6" name="图片 5" descr="画板"/>
          <p:cNvPicPr>
            <a:picLocks noChangeAspect="1"/>
          </p:cNvPicPr>
          <p:nvPr>
            <p:custDataLst>
              <p:tags r:id="rId6"/>
            </p:custDataLst>
          </p:nvPr>
        </p:nvPicPr>
        <p:blipFill>
          <a:blip r:embed="rId10"/>
          <a:stretch>
            <a:fillRect/>
          </a:stretch>
        </p:blipFill>
        <p:spPr>
          <a:xfrm flipH="1">
            <a:off x="9399905" y="4445"/>
            <a:ext cx="2783205" cy="2624455"/>
          </a:xfrm>
          <a:prstGeom prst="rect">
            <a:avLst/>
          </a:prstGeom>
        </p:spPr>
      </p:pic>
      <p:pic>
        <p:nvPicPr>
          <p:cNvPr id="7" name="图片 6" descr="画板备份"/>
          <p:cNvPicPr>
            <a:picLocks noChangeAspect="1"/>
          </p:cNvPicPr>
          <p:nvPr>
            <p:custDataLst>
              <p:tags r:id="rId7"/>
            </p:custDataLst>
          </p:nvPr>
        </p:nvPicPr>
        <p:blipFill>
          <a:blip r:embed="rId11"/>
          <a:stretch>
            <a:fillRect/>
          </a:stretch>
        </p:blipFill>
        <p:spPr>
          <a:xfrm>
            <a:off x="0" y="4387850"/>
            <a:ext cx="2470150" cy="2470150"/>
          </a:xfrm>
          <a:prstGeom prst="rect">
            <a:avLst/>
          </a:prstGeom>
        </p:spPr>
      </p:pic>
    </p:spTree>
    <p:custDataLst>
      <p:tags r:id="rId1"/>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0875645" y="204308"/>
            <a:ext cx="1209844" cy="1152686"/>
          </a:xfrm>
          <a:prstGeom prst="rect">
            <a:avLst/>
          </a:prstGeom>
        </p:spPr>
      </p:pic>
      <p:pic>
        <p:nvPicPr>
          <p:cNvPr id="4" name="图片 3"/>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5231" y="5032373"/>
            <a:ext cx="1209844" cy="1152686"/>
          </a:xfrm>
          <a:prstGeom prst="rect">
            <a:avLst/>
          </a:prstGeom>
        </p:spPr>
      </p:pic>
      <p:pic>
        <p:nvPicPr>
          <p:cNvPr id="15" name="image 2014"/>
          <p:cNvPicPr>
            <a:picLocks noChangeAspect="1"/>
          </p:cNvPicPr>
          <p:nvPr>
            <p:custDataLst>
              <p:tags r:id="rId4"/>
            </p:custDataLst>
          </p:nvPr>
        </p:nvPicPr>
        <p:blipFill>
          <a:blip r:embed="rId11"/>
          <a:srcRect/>
          <a:stretch>
            <a:fillRect/>
          </a:stretch>
        </p:blipFill>
        <p:spPr>
          <a:xfrm>
            <a:off x="1825623" y="1148711"/>
            <a:ext cx="806449" cy="63502"/>
          </a:xfrm>
          <a:prstGeom prst="rect">
            <a:avLst/>
          </a:prstGeom>
        </p:spPr>
      </p:pic>
      <p:sp>
        <p:nvSpPr>
          <p:cNvPr id="17" name="Object 409"/>
          <p:cNvSpPr txBox="1"/>
          <p:nvPr>
            <p:custDataLst>
              <p:tags r:id="rId5"/>
            </p:custDataLst>
          </p:nvPr>
        </p:nvSpPr>
        <p:spPr>
          <a:xfrm>
            <a:off x="1679164" y="2752090"/>
            <a:ext cx="5147084" cy="3286125"/>
          </a:xfrm>
          <a:prstGeom prst="rect">
            <a:avLst/>
          </a:prstGeom>
        </p:spPr>
        <p:txBody>
          <a:bodyPr vert="horz" rtlCol="0" anchor="t" anchorCtr="0">
            <a:normAutofit/>
          </a:bodyPr>
          <a:lstStyle/>
          <a:p>
            <a:pPr algn="l">
              <a:lnSpc>
                <a:spcPct val="131000"/>
              </a:lnSpc>
            </a:pPr>
            <a:r>
              <a:rPr lang="zh-CN" sz="2000" dirty="0">
                <a:solidFill>
                  <a:schemeClr val="bg1"/>
                </a:solidFill>
                <a:latin typeface="思源黑体 Regular" panose="020B0500000000000000" charset="-122"/>
                <a:ea typeface="思源黑体 Regular" panose="020B0500000000000000" charset="-122"/>
                <a:cs typeface="思源黑体 Regular" panose="020B0500000000000000" charset="-122"/>
                <a:sym typeface="+mn-ea"/>
              </a:rPr>
              <a:t>据市场分析，行业分析，敏感性和财务分析，我们将在创业的第一个财政年度达到收支平衡，并争取从六个财政年度争取在大陆或香港上市当我们的公司不具备上市条件或因为其它原因不能上市时，我们将利用寻求机会与国外同行合作，实现部分股权让购。</a:t>
            </a:r>
          </a:p>
        </p:txBody>
      </p:sp>
      <p:sp>
        <p:nvSpPr>
          <p:cNvPr id="20" name="Object 408"/>
          <p:cNvSpPr txBox="1"/>
          <p:nvPr>
            <p:custDataLst>
              <p:tags r:id="rId6"/>
            </p:custDataLst>
          </p:nvPr>
        </p:nvSpPr>
        <p:spPr>
          <a:xfrm>
            <a:off x="1679164" y="1356994"/>
            <a:ext cx="5147085" cy="557073"/>
          </a:xfrm>
          <a:prstGeom prst="rect">
            <a:avLst/>
          </a:prstGeom>
        </p:spPr>
        <p:txBody>
          <a:bodyPr vert="horz" rtlCol="0" anchor="t" anchorCtr="0">
            <a:normAutofit/>
          </a:bodyPr>
          <a:lstStyle/>
          <a:p>
            <a:pPr algn="l">
              <a:lnSpc>
                <a:spcPct val="91000"/>
              </a:lnSpc>
            </a:pPr>
            <a:r>
              <a:rPr lang="en-US" altLang="zh-CN" sz="3300" b="1" spc="191" dirty="0">
                <a:solidFill>
                  <a:schemeClr val="accent1"/>
                </a:solidFill>
                <a:latin typeface="思源黑体 Regular" panose="020B0500000000000000" charset="-122"/>
                <a:ea typeface="思源黑体 Regular" panose="020B0500000000000000" charset="-122"/>
                <a:cs typeface="思源黑体 Regular" panose="020B0500000000000000" charset="-122"/>
                <a:sym typeface="+mn-ea"/>
              </a:rPr>
              <a:t>Industry Background</a:t>
            </a:r>
          </a:p>
        </p:txBody>
      </p:sp>
      <p:sp>
        <p:nvSpPr>
          <p:cNvPr id="21" name="Object 2015"/>
          <p:cNvSpPr txBox="1"/>
          <p:nvPr>
            <p:custDataLst>
              <p:tags r:id="rId7"/>
            </p:custDataLst>
          </p:nvPr>
        </p:nvSpPr>
        <p:spPr>
          <a:xfrm>
            <a:off x="1679165" y="1879301"/>
            <a:ext cx="5147085" cy="725945"/>
          </a:xfrm>
          <a:prstGeom prst="rect">
            <a:avLst/>
          </a:prstGeom>
        </p:spPr>
        <p:txBody>
          <a:bodyPr vert="horz" rtlCol="0" anchor="t" anchorCtr="0">
            <a:normAutofit/>
          </a:bodyPr>
          <a:lstStyle/>
          <a:p>
            <a:pPr algn="l">
              <a:lnSpc>
                <a:spcPct val="100000"/>
              </a:lnSpc>
            </a:pPr>
            <a:r>
              <a:rPr lang="zh-CN" sz="3600" b="1" i="0" dirty="0">
                <a:solidFill>
                  <a:schemeClr val="bg1"/>
                </a:solidFill>
                <a:effectLst>
                  <a:outerShdw blurRad="57150" dist="38100" dir="5400000" algn="ctr" rotWithShape="0">
                    <a:srgbClr val="003CFF">
                      <a:alpha val="100000"/>
                    </a:srgbClr>
                  </a:outerShdw>
                </a:effectLst>
                <a:latin typeface="思源黑体 Regular" panose="020B0500000000000000" charset="-122"/>
                <a:ea typeface="思源黑体 Regular" panose="020B0500000000000000" charset="-122"/>
                <a:cs typeface="思源黑体 Regular" panose="020B0500000000000000" charset="-122"/>
              </a:rPr>
              <a:t>产业背景概述</a:t>
            </a:r>
          </a:p>
        </p:txBody>
      </p:sp>
      <p:pic>
        <p:nvPicPr>
          <p:cNvPr id="3" name="图片 2" descr="截屏2021-03-24 下午3.25.08"/>
          <p:cNvPicPr>
            <a:picLocks noChangeAspect="1"/>
          </p:cNvPicPr>
          <p:nvPr>
            <p:custDataLst>
              <p:tags r:id="rId8"/>
            </p:custDataLst>
          </p:nvPr>
        </p:nvPicPr>
        <p:blipFill>
          <a:blip r:embed="rId12"/>
          <a:srcRect/>
          <a:stretch>
            <a:fillRect/>
          </a:stretch>
        </p:blipFill>
        <p:spPr>
          <a:xfrm>
            <a:off x="7058773" y="1076642"/>
            <a:ext cx="3816985" cy="4704715"/>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spTree>
    <p:custDataLst>
      <p:tags r:id="rId1"/>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lIns="91440" tIns="45720" rIns="91440" bIns="45720">
            <a:normAutofit/>
          </a:bodyPr>
          <a:lstStyle/>
          <a:p>
            <a:r>
              <a:rPr lang="en-US" altLang="zh-CN" dirty="0">
                <a:latin typeface="思源黑体 Regular" panose="020B0500000000000000" charset="-122"/>
                <a:ea typeface="思源黑体 Regular" panose="020B0500000000000000" charset="-122"/>
                <a:cs typeface="思源黑体 Regular" panose="020B0500000000000000" charset="-122"/>
              </a:rPr>
              <a:t>THANKS.</a:t>
            </a:r>
          </a:p>
        </p:txBody>
      </p:sp>
    </p:spTree>
    <p:custDataLst>
      <p:tags r:id="rId1"/>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08"/>
          <p:cNvSpPr txBox="1"/>
          <p:nvPr>
            <p:custDataLst>
              <p:tags r:id="rId2"/>
            </p:custDataLst>
          </p:nvPr>
        </p:nvSpPr>
        <p:spPr>
          <a:xfrm>
            <a:off x="2178883" y="4322340"/>
            <a:ext cx="2152352" cy="342900"/>
          </a:xfrm>
          <a:prstGeom prst="rect">
            <a:avLst/>
          </a:prstGeom>
        </p:spPr>
        <p:txBody>
          <a:bodyPr vert="horz" rtlCol="0" anchor="t" anchorCtr="0">
            <a:noAutofit/>
          </a:bodyPr>
          <a:lstStyle/>
          <a:p>
            <a:pPr algn="l">
              <a:lnSpc>
                <a:spcPct val="100000"/>
              </a:lnSpc>
            </a:pPr>
            <a:r>
              <a:rPr lang="en-US" altLang="zh-CN" sz="3200" dirty="0">
                <a:solidFill>
                  <a:schemeClr val="bg1"/>
                </a:solidFill>
                <a:latin typeface="+mn-ea"/>
                <a:cs typeface="思源黑体 Regular" panose="020B0500000000000000" charset="-122"/>
                <a:sym typeface="+mn-ea"/>
              </a:rPr>
              <a:t>Plan</a:t>
            </a:r>
            <a:endParaRPr lang="en-US" altLang="zh-CN" sz="3200" b="0" i="0" dirty="0">
              <a:solidFill>
                <a:schemeClr val="bg1"/>
              </a:solidFill>
              <a:latin typeface="+mn-ea"/>
              <a:cs typeface="思源黑体 Regular" panose="020B0500000000000000" charset="-122"/>
              <a:sym typeface="+mn-ea"/>
            </a:endParaRPr>
          </a:p>
        </p:txBody>
      </p:sp>
      <p:sp>
        <p:nvSpPr>
          <p:cNvPr id="10" name="Object 209"/>
          <p:cNvSpPr txBox="1"/>
          <p:nvPr>
            <p:custDataLst>
              <p:tags r:id="rId3"/>
            </p:custDataLst>
          </p:nvPr>
        </p:nvSpPr>
        <p:spPr>
          <a:xfrm>
            <a:off x="2178685" y="3691884"/>
            <a:ext cx="954021" cy="533400"/>
          </a:xfrm>
          <a:prstGeom prst="rect">
            <a:avLst/>
          </a:prstGeom>
        </p:spPr>
        <p:txBody>
          <a:bodyPr vert="horz" rtlCol="0" anchor="t" anchorCtr="0">
            <a:noAutofit/>
          </a:bodyPr>
          <a:lstStyle/>
          <a:p>
            <a:pPr algn="l">
              <a:lnSpc>
                <a:spcPct val="100000"/>
              </a:lnSpc>
            </a:pPr>
            <a:r>
              <a:rPr lang="zh-CN" sz="3200" b="0" i="0" dirty="0">
                <a:solidFill>
                  <a:schemeClr val="accent1"/>
                </a:solidFill>
                <a:latin typeface="思源黑体 Regular" panose="020B0500000000000000" charset="-122"/>
                <a:ea typeface="思源黑体 Regular" panose="020B0500000000000000" charset="-122"/>
                <a:cs typeface="思源黑体 Regular" panose="020B0500000000000000" charset="-122"/>
              </a:rPr>
              <a:t>03</a:t>
            </a:r>
            <a:endParaRPr lang="zh-CN" altLang="en-US" sz="3200" b="0" i="0" dirty="0">
              <a:solidFill>
                <a:schemeClr val="accent1"/>
              </a:solidFill>
              <a:latin typeface="思源黑体 Regular" panose="020B0500000000000000" charset="-122"/>
              <a:ea typeface="思源黑体 Regular" panose="020B0500000000000000" charset="-122"/>
              <a:cs typeface="思源黑体 Regular" panose="020B0500000000000000" charset="-122"/>
            </a:endParaRPr>
          </a:p>
        </p:txBody>
      </p:sp>
      <p:sp>
        <p:nvSpPr>
          <p:cNvPr id="11" name="Object 2010"/>
          <p:cNvSpPr txBox="1"/>
          <p:nvPr>
            <p:custDataLst>
              <p:tags r:id="rId4"/>
            </p:custDataLst>
          </p:nvPr>
        </p:nvSpPr>
        <p:spPr>
          <a:xfrm>
            <a:off x="4866263" y="2896943"/>
            <a:ext cx="2140672" cy="342900"/>
          </a:xfrm>
          <a:prstGeom prst="rect">
            <a:avLst/>
          </a:prstGeom>
        </p:spPr>
        <p:txBody>
          <a:bodyPr vert="horz" rtlCol="0" anchor="t" anchorCtr="0">
            <a:noAutofit/>
          </a:bodyPr>
          <a:lstStyle/>
          <a:p>
            <a:pPr algn="l">
              <a:lnSpc>
                <a:spcPct val="100000"/>
              </a:lnSpc>
            </a:pPr>
            <a:r>
              <a:rPr lang="en-US" altLang="zh-CN" sz="3200" dirty="0">
                <a:solidFill>
                  <a:schemeClr val="bg1"/>
                </a:solidFill>
                <a:latin typeface="+mn-ea"/>
                <a:cs typeface="思源黑体 Regular" panose="020B0500000000000000" charset="-122"/>
                <a:sym typeface="+mn-ea"/>
              </a:rPr>
              <a:t>Challenge</a:t>
            </a:r>
            <a:endParaRPr lang="en-US" altLang="zh-CN" sz="3200" b="0" i="0" dirty="0">
              <a:solidFill>
                <a:schemeClr val="bg1"/>
              </a:solidFill>
              <a:latin typeface="+mn-ea"/>
              <a:cs typeface="思源黑体 Regular" panose="020B0500000000000000" charset="-122"/>
              <a:sym typeface="+mn-ea"/>
            </a:endParaRPr>
          </a:p>
        </p:txBody>
      </p:sp>
      <p:sp>
        <p:nvSpPr>
          <p:cNvPr id="12" name="Object 2011"/>
          <p:cNvSpPr txBox="1"/>
          <p:nvPr>
            <p:custDataLst>
              <p:tags r:id="rId5"/>
            </p:custDataLst>
          </p:nvPr>
        </p:nvSpPr>
        <p:spPr>
          <a:xfrm>
            <a:off x="4866640" y="2266944"/>
            <a:ext cx="1236919" cy="533400"/>
          </a:xfrm>
          <a:prstGeom prst="rect">
            <a:avLst/>
          </a:prstGeom>
        </p:spPr>
        <p:txBody>
          <a:bodyPr vert="horz" rtlCol="0" anchor="t" anchorCtr="0">
            <a:noAutofit/>
          </a:bodyPr>
          <a:lstStyle/>
          <a:p>
            <a:pPr algn="l">
              <a:lnSpc>
                <a:spcPct val="100000"/>
              </a:lnSpc>
            </a:pPr>
            <a:r>
              <a:rPr lang="zh-CN" sz="3200" b="0" i="0" dirty="0">
                <a:solidFill>
                  <a:schemeClr val="accent1"/>
                </a:solidFill>
                <a:latin typeface="思源黑体 Regular" panose="020B0500000000000000" charset="-122"/>
                <a:ea typeface="思源黑体 Regular" panose="020B0500000000000000" charset="-122"/>
                <a:cs typeface="思源黑体 Regular" panose="020B0500000000000000" charset="-122"/>
              </a:rPr>
              <a:t>02</a:t>
            </a:r>
            <a:endParaRPr lang="zh-CN" altLang="en-US" sz="3200" b="0" i="0" dirty="0">
              <a:solidFill>
                <a:schemeClr val="accent1"/>
              </a:solidFill>
              <a:latin typeface="思源黑体 Regular" panose="020B0500000000000000" charset="-122"/>
              <a:ea typeface="思源黑体 Regular" panose="020B0500000000000000" charset="-122"/>
              <a:cs typeface="思源黑体 Regular" panose="020B0500000000000000" charset="-122"/>
            </a:endParaRPr>
          </a:p>
        </p:txBody>
      </p:sp>
      <p:sp>
        <p:nvSpPr>
          <p:cNvPr id="13" name="Object 2012"/>
          <p:cNvSpPr txBox="1"/>
          <p:nvPr>
            <p:custDataLst>
              <p:tags r:id="rId6"/>
            </p:custDataLst>
          </p:nvPr>
        </p:nvSpPr>
        <p:spPr>
          <a:xfrm>
            <a:off x="2155984" y="2899186"/>
            <a:ext cx="2241056" cy="342900"/>
          </a:xfrm>
          <a:prstGeom prst="rect">
            <a:avLst/>
          </a:prstGeom>
        </p:spPr>
        <p:txBody>
          <a:bodyPr vert="horz" rtlCol="0" anchor="t" anchorCtr="0">
            <a:noAutofit/>
          </a:bodyPr>
          <a:lstStyle/>
          <a:p>
            <a:pPr algn="l">
              <a:lnSpc>
                <a:spcPct val="100000"/>
              </a:lnSpc>
            </a:pPr>
            <a:r>
              <a:rPr lang="en-US" altLang="zh-CN" sz="3200" b="0" i="0" dirty="0">
                <a:solidFill>
                  <a:schemeClr val="bg1"/>
                </a:solidFill>
                <a:latin typeface="+mn-ea"/>
                <a:cs typeface="+mn-lt"/>
              </a:rPr>
              <a:t>P</a:t>
            </a:r>
            <a:r>
              <a:rPr lang="zh-CN" sz="3200" b="0" i="0" dirty="0">
                <a:solidFill>
                  <a:schemeClr val="bg1"/>
                </a:solidFill>
                <a:latin typeface="+mn-ea"/>
                <a:cs typeface="+mn-lt"/>
              </a:rPr>
              <a:t>urpose</a:t>
            </a:r>
          </a:p>
        </p:txBody>
      </p:sp>
      <p:sp>
        <p:nvSpPr>
          <p:cNvPr id="14" name="Object 2013"/>
          <p:cNvSpPr txBox="1"/>
          <p:nvPr>
            <p:custDataLst>
              <p:tags r:id="rId7"/>
            </p:custDataLst>
          </p:nvPr>
        </p:nvSpPr>
        <p:spPr>
          <a:xfrm>
            <a:off x="2155190" y="2266944"/>
            <a:ext cx="1120642" cy="533400"/>
          </a:xfrm>
          <a:prstGeom prst="rect">
            <a:avLst/>
          </a:prstGeom>
        </p:spPr>
        <p:txBody>
          <a:bodyPr vert="horz" rtlCol="0" anchor="t" anchorCtr="0">
            <a:noAutofit/>
          </a:bodyPr>
          <a:lstStyle/>
          <a:p>
            <a:pPr algn="l">
              <a:lnSpc>
                <a:spcPct val="100000"/>
              </a:lnSpc>
            </a:pPr>
            <a:r>
              <a:rPr lang="zh-CN" sz="3200" b="0" i="0" dirty="0">
                <a:solidFill>
                  <a:schemeClr val="accent1"/>
                </a:solidFill>
                <a:latin typeface="思源黑体 Regular" panose="020B0500000000000000" charset="-122"/>
                <a:ea typeface="思源黑体 Regular" panose="020B0500000000000000" charset="-122"/>
                <a:cs typeface="思源黑体 Regular" panose="020B0500000000000000" charset="-122"/>
              </a:rPr>
              <a:t>01</a:t>
            </a:r>
            <a:endParaRPr lang="zh-CN" altLang="en-US" sz="3200" b="0" i="0" dirty="0">
              <a:solidFill>
                <a:schemeClr val="accent1"/>
              </a:solidFill>
              <a:latin typeface="思源黑体 Regular" panose="020B0500000000000000" charset="-122"/>
              <a:ea typeface="思源黑体 Regular" panose="020B0500000000000000" charset="-122"/>
              <a:cs typeface="思源黑体 Regular" panose="020B0500000000000000" charset="-122"/>
            </a:endParaRPr>
          </a:p>
        </p:txBody>
      </p:sp>
      <p:pic>
        <p:nvPicPr>
          <p:cNvPr id="15" name="image 2014"/>
          <p:cNvPicPr>
            <a:picLocks noChangeAspect="1"/>
          </p:cNvPicPr>
          <p:nvPr>
            <p:custDataLst>
              <p:tags r:id="rId8"/>
            </p:custDataLst>
          </p:nvPr>
        </p:nvPicPr>
        <p:blipFill>
          <a:blip r:embed="rId14"/>
          <a:srcRect/>
          <a:stretch>
            <a:fillRect/>
          </a:stretch>
        </p:blipFill>
        <p:spPr>
          <a:xfrm>
            <a:off x="2331718" y="911221"/>
            <a:ext cx="806449" cy="63502"/>
          </a:xfrm>
          <a:prstGeom prst="rect">
            <a:avLst/>
          </a:prstGeom>
        </p:spPr>
      </p:pic>
      <p:sp>
        <p:nvSpPr>
          <p:cNvPr id="19" name="Object 408"/>
          <p:cNvSpPr txBox="1"/>
          <p:nvPr>
            <p:custDataLst>
              <p:tags r:id="rId9"/>
            </p:custDataLst>
          </p:nvPr>
        </p:nvSpPr>
        <p:spPr>
          <a:xfrm>
            <a:off x="2155190" y="1149350"/>
            <a:ext cx="5957570" cy="688518"/>
          </a:xfrm>
          <a:prstGeom prst="rect">
            <a:avLst/>
          </a:prstGeom>
        </p:spPr>
        <p:txBody>
          <a:bodyPr vert="horz" rtlCol="0" anchor="t" anchorCtr="0">
            <a:normAutofit fontScale="92500" lnSpcReduction="10000"/>
          </a:bodyPr>
          <a:lstStyle/>
          <a:p>
            <a:pPr algn="l">
              <a:lnSpc>
                <a:spcPct val="91000"/>
              </a:lnSpc>
            </a:pPr>
            <a:r>
              <a:rPr lang="en-US" altLang="zh-CN" sz="4800" b="1" i="0" spc="191" dirty="0">
                <a:solidFill>
                  <a:schemeClr val="accent1"/>
                </a:solidFill>
                <a:latin typeface="思源黑体 Regular" panose="020B0500000000000000" charset="-122"/>
                <a:ea typeface="思源黑体 Regular" panose="020B0500000000000000" charset="-122"/>
                <a:cs typeface="思源黑体 Regular" panose="020B0500000000000000" charset="-122"/>
              </a:rPr>
              <a:t>CONTENTS</a:t>
            </a:r>
          </a:p>
        </p:txBody>
      </p:sp>
      <p:sp>
        <p:nvSpPr>
          <p:cNvPr id="20" name="Object 2015"/>
          <p:cNvSpPr txBox="1"/>
          <p:nvPr>
            <p:custDataLst>
              <p:tags r:id="rId10"/>
            </p:custDataLst>
          </p:nvPr>
        </p:nvSpPr>
        <p:spPr>
          <a:xfrm>
            <a:off x="2123664" y="1885944"/>
            <a:ext cx="5989095" cy="866324"/>
          </a:xfrm>
          <a:prstGeom prst="rect">
            <a:avLst/>
          </a:prstGeom>
        </p:spPr>
        <p:txBody>
          <a:bodyPr vert="horz" rtlCol="0" anchor="t" anchorCtr="0">
            <a:normAutofit/>
          </a:bodyPr>
          <a:lstStyle/>
          <a:p>
            <a:pPr algn="l">
              <a:lnSpc>
                <a:spcPct val="100000"/>
              </a:lnSpc>
            </a:pPr>
            <a:endParaRPr lang="zh-CN" altLang="en-US" sz="4400" b="1" i="0" dirty="0">
              <a:solidFill>
                <a:schemeClr val="bg1"/>
              </a:solidFill>
              <a:effectLst>
                <a:outerShdw blurRad="57150" dist="38100" dir="5400000" algn="ctr" rotWithShape="0">
                  <a:srgbClr val="003CFF">
                    <a:alpha val="100000"/>
                  </a:srgbClr>
                </a:outerShdw>
              </a:effectLst>
              <a:latin typeface="思源黑体 Regular" panose="020B0500000000000000" charset="-122"/>
              <a:ea typeface="思源黑体 Regular" panose="020B0500000000000000" charset="-122"/>
              <a:cs typeface="思源黑体 Regular" panose="020B0500000000000000" charset="-122"/>
            </a:endParaRPr>
          </a:p>
        </p:txBody>
      </p:sp>
      <p:sp>
        <p:nvSpPr>
          <p:cNvPr id="17" name="Object 206"/>
          <p:cNvSpPr txBox="1"/>
          <p:nvPr>
            <p:custDataLst>
              <p:tags r:id="rId11"/>
            </p:custDataLst>
          </p:nvPr>
        </p:nvSpPr>
        <p:spPr>
          <a:xfrm>
            <a:off x="4866243" y="4322439"/>
            <a:ext cx="2258122" cy="342900"/>
          </a:xfrm>
          <a:prstGeom prst="rect">
            <a:avLst/>
          </a:prstGeom>
        </p:spPr>
        <p:txBody>
          <a:bodyPr vert="horz" lIns="91440" tIns="45720" rIns="91440" bIns="45720" rtlCol="0" anchor="t" anchorCtr="0">
            <a:noAutofit/>
          </a:bodyPr>
          <a:lstStyle/>
          <a:p>
            <a:pPr algn="l">
              <a:lnSpc>
                <a:spcPct val="100000"/>
              </a:lnSpc>
            </a:pPr>
            <a:r>
              <a:rPr lang="en-US" altLang="zh-CN" sz="3200" dirty="0">
                <a:solidFill>
                  <a:schemeClr val="bg1"/>
                </a:solidFill>
                <a:latin typeface="+mn-ea"/>
                <a:cs typeface="思源黑体 Regular" panose="020B0500000000000000" charset="-122"/>
                <a:sym typeface="+mn-ea"/>
              </a:rPr>
              <a:t>Resource</a:t>
            </a:r>
            <a:endParaRPr lang="en-US" altLang="zh-CN" sz="3200" b="0" i="0" dirty="0">
              <a:solidFill>
                <a:schemeClr val="bg1"/>
              </a:solidFill>
              <a:latin typeface="+mn-ea"/>
              <a:cs typeface="思源黑体 Regular" panose="020B0500000000000000" charset="-122"/>
              <a:sym typeface="+mn-ea"/>
            </a:endParaRPr>
          </a:p>
        </p:txBody>
      </p:sp>
      <p:sp>
        <p:nvSpPr>
          <p:cNvPr id="18" name="Object 207"/>
          <p:cNvSpPr txBox="1"/>
          <p:nvPr>
            <p:custDataLst>
              <p:tags r:id="rId12"/>
            </p:custDataLst>
          </p:nvPr>
        </p:nvSpPr>
        <p:spPr>
          <a:xfrm>
            <a:off x="4866243" y="3689344"/>
            <a:ext cx="1000919" cy="533400"/>
          </a:xfrm>
          <a:prstGeom prst="rect">
            <a:avLst/>
          </a:prstGeom>
        </p:spPr>
        <p:txBody>
          <a:bodyPr vert="horz" rtlCol="0" anchor="t" anchorCtr="0">
            <a:noAutofit/>
          </a:bodyPr>
          <a:lstStyle/>
          <a:p>
            <a:pPr algn="l">
              <a:lnSpc>
                <a:spcPct val="100000"/>
              </a:lnSpc>
            </a:pPr>
            <a:r>
              <a:rPr lang="zh-CN" sz="3200" b="0" i="0" dirty="0">
                <a:solidFill>
                  <a:schemeClr val="accent1"/>
                </a:solidFill>
                <a:latin typeface="思源黑体 Regular" panose="020B0500000000000000" charset="-122"/>
                <a:ea typeface="思源黑体 Regular" panose="020B0500000000000000" charset="-122"/>
                <a:cs typeface="思源黑体 Regular" panose="020B0500000000000000" charset="-122"/>
              </a:rPr>
              <a:t>04</a:t>
            </a:r>
            <a:endParaRPr lang="zh-CN" altLang="en-US" sz="3200" b="0" i="0" dirty="0">
              <a:solidFill>
                <a:schemeClr val="accent1"/>
              </a:solidFill>
              <a:latin typeface="思源黑体 Regular" panose="020B0500000000000000" charset="-122"/>
              <a:ea typeface="思源黑体 Regular" panose="020B0500000000000000" charset="-122"/>
              <a:cs typeface="思源黑体 Regular" panose="020B0500000000000000"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normAutofit fontScale="90000"/>
          </a:bodyPr>
          <a:lstStyle/>
          <a:p>
            <a:r>
              <a:rPr lang="en-US" altLang="zh-CN" dirty="0">
                <a:latin typeface="+mj-lt"/>
                <a:ea typeface="思源黑体 Regular" panose="020B0500000000000000" charset="-122"/>
                <a:cs typeface="+mj-lt"/>
              </a:rPr>
              <a:t>Purpose</a:t>
            </a:r>
          </a:p>
        </p:txBody>
      </p:sp>
      <p:sp>
        <p:nvSpPr>
          <p:cNvPr id="4" name="文本占位符 3"/>
          <p:cNvSpPr>
            <a:spLocks noGrp="1"/>
          </p:cNvSpPr>
          <p:nvPr>
            <p:ph type="body" idx="1"/>
            <p:custDataLst>
              <p:tags r:id="rId3"/>
            </p:custDataLst>
          </p:nvPr>
        </p:nvSpPr>
        <p:spPr/>
        <p:txBody>
          <a:bodyPr lIns="91440" tIns="45720" rIns="91440" bIns="45720">
            <a:normAutofit/>
          </a:bodyPr>
          <a:lstStyle/>
          <a:p>
            <a:r>
              <a:rPr lang="en-US" altLang="zh-CN" dirty="0">
                <a:latin typeface="思源黑体 Regular" panose="020B0500000000000000" charset="-122"/>
                <a:ea typeface="思源黑体 Regular" panose="020B0500000000000000" charset="-122"/>
                <a:cs typeface="思源黑体 Regular" panose="020B0500000000000000" charset="-122"/>
              </a:rPr>
              <a:t> </a:t>
            </a:r>
          </a:p>
        </p:txBody>
      </p:sp>
      <p:sp>
        <p:nvSpPr>
          <p:cNvPr id="304" name="Object 304"/>
          <p:cNvSpPr txBox="1"/>
          <p:nvPr>
            <p:custDataLst>
              <p:tags r:id="rId4"/>
            </p:custDataLst>
          </p:nvPr>
        </p:nvSpPr>
        <p:spPr>
          <a:xfrm>
            <a:off x="4485420" y="1461940"/>
            <a:ext cx="3221159" cy="2133600"/>
          </a:xfrm>
          <a:prstGeom prst="rect">
            <a:avLst/>
          </a:prstGeom>
        </p:spPr>
        <p:txBody>
          <a:bodyPr vert="horz" rtlCol="0" anchor="t" anchorCtr="0">
            <a:noAutofit/>
          </a:bodyPr>
          <a:lstStyle/>
          <a:p>
            <a:pPr algn="ctr">
              <a:lnSpc>
                <a:spcPct val="100000"/>
              </a:lnSpc>
            </a:pPr>
            <a:r>
              <a:rPr lang="zh-CN" sz="11700" b="1" i="0" spc="560" dirty="0">
                <a:solidFill>
                  <a:schemeClr val="accent1"/>
                </a:solidFill>
                <a:latin typeface="思源黑体 Regular" panose="020B0500000000000000" charset="-122"/>
                <a:ea typeface="思源黑体 Regular" panose="020B0500000000000000" charset="-122"/>
                <a:cs typeface="思源黑体 Regular" panose="020B0500000000000000" charset="-122"/>
              </a:rPr>
              <a:t>01</a:t>
            </a:r>
          </a:p>
        </p:txBody>
      </p:sp>
      <p:pic>
        <p:nvPicPr>
          <p:cNvPr id="307" name="image 307"/>
          <p:cNvPicPr>
            <a:picLocks noChangeAspect="1"/>
          </p:cNvPicPr>
          <p:nvPr>
            <p:custDataLst>
              <p:tags r:id="rId5"/>
            </p:custDataLst>
          </p:nvPr>
        </p:nvPicPr>
        <p:blipFill>
          <a:blip r:embed="rId7"/>
          <a:srcRect/>
          <a:stretch>
            <a:fillRect/>
          </a:stretch>
        </p:blipFill>
        <p:spPr>
          <a:xfrm>
            <a:off x="5054600" y="4279060"/>
            <a:ext cx="2082800" cy="31751"/>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2643" name="标题"/>
          <p:cNvSpPr>
            <a:spLocks noChangeArrowheads="1"/>
          </p:cNvSpPr>
          <p:nvPr>
            <p:custDataLst>
              <p:tags r:id="rId2"/>
            </p:custDataLst>
          </p:nvPr>
        </p:nvSpPr>
        <p:spPr bwMode="auto">
          <a:xfrm>
            <a:off x="1295453" y="1259231"/>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mn-lt"/>
              </a:rPr>
              <a:t>Input</a:t>
            </a:r>
          </a:p>
        </p:txBody>
      </p:sp>
      <p:sp>
        <p:nvSpPr>
          <p:cNvPr id="18" name="图标"/>
          <p:cNvSpPr/>
          <p:nvPr>
            <p:custDataLst>
              <p:tags r:id="rId3"/>
            </p:custDataLst>
          </p:nvPr>
        </p:nvSpPr>
        <p:spPr>
          <a:xfrm>
            <a:off x="822378" y="1385291"/>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accent1"/>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20" name="图标"/>
          <p:cNvSpPr/>
          <p:nvPr>
            <p:custDataLst>
              <p:tags r:id="rId4"/>
            </p:custDataLst>
          </p:nvPr>
        </p:nvSpPr>
        <p:spPr>
          <a:xfrm>
            <a:off x="852499" y="2762316"/>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accent3"/>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25" name="标题"/>
          <p:cNvSpPr>
            <a:spLocks noChangeArrowheads="1"/>
          </p:cNvSpPr>
          <p:nvPr>
            <p:custDataLst>
              <p:tags r:id="rId5"/>
            </p:custDataLst>
          </p:nvPr>
        </p:nvSpPr>
        <p:spPr bwMode="auto">
          <a:xfrm>
            <a:off x="1295453" y="2667490"/>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mn-lt"/>
              </a:rPr>
              <a:t>Output</a:t>
            </a:r>
          </a:p>
        </p:txBody>
      </p:sp>
      <p:sp>
        <p:nvSpPr>
          <p:cNvPr id="3" name="标题"/>
          <p:cNvSpPr txBox="1">
            <a:spLocks noChangeArrowheads="1"/>
          </p:cNvSpPr>
          <p:nvPr>
            <p:custDataLst>
              <p:tags r:id="rId6"/>
            </p:custDataLst>
          </p:nvPr>
        </p:nvSpPr>
        <p:spPr bwMode="auto">
          <a:xfrm>
            <a:off x="822378" y="371373"/>
            <a:ext cx="5491427" cy="80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4000" b="1" spc="300" dirty="0">
                <a:solidFill>
                  <a:schemeClr val="bg1"/>
                </a:solidFill>
                <a:latin typeface="+mn-lt"/>
                <a:ea typeface="思源黑体 Regular" panose="020B0500000000000000" charset="-122"/>
                <a:cs typeface="+mn-lt"/>
              </a:rPr>
              <a:t>Purpose</a:t>
            </a:r>
          </a:p>
        </p:txBody>
      </p:sp>
      <p:pic>
        <p:nvPicPr>
          <p:cNvPr id="2" name="图片 1"/>
          <p:cNvPicPr>
            <a:picLocks noChangeAspect="1"/>
          </p:cNvPicPr>
          <p:nvPr/>
        </p:nvPicPr>
        <p:blipFill>
          <a:blip r:embed="rId8"/>
          <a:stretch>
            <a:fillRect/>
          </a:stretch>
        </p:blipFill>
        <p:spPr>
          <a:xfrm>
            <a:off x="7222744" y="3999006"/>
            <a:ext cx="4354830" cy="2296160"/>
          </a:xfrm>
          <a:prstGeom prst="rect">
            <a:avLst/>
          </a:prstGeom>
        </p:spPr>
      </p:pic>
      <p:sp>
        <p:nvSpPr>
          <p:cNvPr id="4" name="流程图: 可选过程 3"/>
          <p:cNvSpPr/>
          <p:nvPr/>
        </p:nvSpPr>
        <p:spPr>
          <a:xfrm>
            <a:off x="1197610" y="4311015"/>
            <a:ext cx="4258310" cy="1948180"/>
          </a:xfrm>
          <a:prstGeom prst="flowChartAlternateProcess">
            <a:avLst/>
          </a:prstGeom>
          <a:solidFill>
            <a:schemeClr val="tx2">
              <a:lumMod val="75000"/>
              <a:lumOff val="25000"/>
            </a:schemeClr>
          </a:solidFill>
          <a:ln>
            <a:solidFill>
              <a:schemeClr val="tx2">
                <a:lumMod val="75000"/>
                <a:lumOff val="2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2400" dirty="0"/>
              <a:t>Ex.</a:t>
            </a:r>
          </a:p>
          <a:p>
            <a:pPr algn="l"/>
            <a:r>
              <a:rPr lang="en-US" altLang="zh-CN" sz="2400" dirty="0"/>
              <a:t>burn.mp3</a:t>
            </a:r>
          </a:p>
          <a:p>
            <a:pPr algn="l"/>
            <a:r>
              <a:rPr lang="en-US" altLang="zh-CN" sz="2400" dirty="0"/>
              <a:t>“A little girl standing in the middle of night, dressed in red... ”</a:t>
            </a:r>
          </a:p>
        </p:txBody>
      </p:sp>
      <p:sp>
        <p:nvSpPr>
          <p:cNvPr id="5" name="右箭头 4"/>
          <p:cNvSpPr/>
          <p:nvPr/>
        </p:nvSpPr>
        <p:spPr>
          <a:xfrm>
            <a:off x="5705284" y="4922202"/>
            <a:ext cx="1268095" cy="725805"/>
          </a:xfrm>
          <a:prstGeom prst="rightArrow">
            <a:avLst/>
          </a:prstGeom>
          <a:solidFill>
            <a:schemeClr val="bg2">
              <a:lumMod val="10000"/>
              <a:lumOff val="90000"/>
            </a:schemeClr>
          </a:solidFill>
          <a:ln>
            <a:solidFill>
              <a:schemeClr val="bg2">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7153859" y="2920891"/>
            <a:ext cx="5216275" cy="1015663"/>
          </a:xfrm>
          <a:prstGeom prst="rect">
            <a:avLst/>
          </a:prstGeom>
          <a:noFill/>
        </p:spPr>
        <p:txBody>
          <a:bodyPr wrap="square" rtlCol="0">
            <a:spAutoFit/>
          </a:bodyPr>
          <a:lstStyle/>
          <a:p>
            <a:r>
              <a:rPr lang="en-US" altLang="zh-CN" sz="2000" dirty="0">
                <a:solidFill>
                  <a:schemeClr val="bg1"/>
                </a:solidFill>
                <a:latin typeface="+mn-ea"/>
              </a:rPr>
              <a:t>“The music commenced with the enchanting melody of a captivating female voice...”</a:t>
            </a:r>
          </a:p>
        </p:txBody>
      </p:sp>
      <p:sp>
        <p:nvSpPr>
          <p:cNvPr id="8" name="文本框 7"/>
          <p:cNvSpPr txBox="1"/>
          <p:nvPr/>
        </p:nvSpPr>
        <p:spPr>
          <a:xfrm>
            <a:off x="7222744" y="6353810"/>
            <a:ext cx="4681220" cy="397510"/>
          </a:xfrm>
          <a:prstGeom prst="rect">
            <a:avLst/>
          </a:prstGeom>
          <a:noFill/>
        </p:spPr>
        <p:txBody>
          <a:bodyPr wrap="square" rtlCol="0">
            <a:noAutofit/>
          </a:bodyPr>
          <a:lstStyle/>
          <a:p>
            <a:r>
              <a:rPr lang="en-US" altLang="zh-CN" sz="1400" dirty="0">
                <a:solidFill>
                  <a:schemeClr val="bg1"/>
                </a:solidFill>
              </a:rPr>
              <a:t>From </a:t>
            </a:r>
            <a:r>
              <a:rPr lang="en-US" altLang="zh-CN" sz="1400" dirty="0" err="1">
                <a:solidFill>
                  <a:schemeClr val="bg1"/>
                </a:solidFill>
              </a:rPr>
              <a:t>Phigros</a:t>
            </a:r>
            <a:endParaRPr lang="en-US" altLang="zh-CN" sz="1400" dirty="0">
              <a:solidFill>
                <a:schemeClr val="bg1"/>
              </a:solidFill>
            </a:endParaRPr>
          </a:p>
        </p:txBody>
      </p:sp>
      <p:sp>
        <p:nvSpPr>
          <p:cNvPr id="10" name="文本框 9"/>
          <p:cNvSpPr txBox="1"/>
          <p:nvPr/>
        </p:nvSpPr>
        <p:spPr>
          <a:xfrm>
            <a:off x="1295453" y="3155381"/>
            <a:ext cx="5829742" cy="941155"/>
          </a:xfrm>
          <a:prstGeom prst="rect">
            <a:avLst/>
          </a:prstGeom>
          <a:noFill/>
        </p:spPr>
        <p:txBody>
          <a:bodyPr wrap="square" rtlCol="0">
            <a:spAutoFit/>
          </a:bodyPr>
          <a:lstStyle/>
          <a:p>
            <a:pPr>
              <a:lnSpc>
                <a:spcPct val="120000"/>
              </a:lnSpc>
            </a:pPr>
            <a:r>
              <a:rPr lang="en-US" altLang="zh-CN" sz="2400" dirty="0">
                <a:solidFill>
                  <a:schemeClr val="bg1"/>
                </a:solidFill>
                <a:latin typeface="+mn-ea"/>
                <a:cs typeface="+mn-lt"/>
              </a:rPr>
              <a:t>I</a:t>
            </a:r>
            <a:r>
              <a:rPr lang="zh-CN" altLang="en-US" sz="2400" dirty="0">
                <a:solidFill>
                  <a:schemeClr val="bg1"/>
                </a:solidFill>
                <a:latin typeface="+mn-ea"/>
                <a:cs typeface="+mn-lt"/>
              </a:rPr>
              <a:t>mage according to audio and prompt</a:t>
            </a:r>
          </a:p>
          <a:p>
            <a:pPr>
              <a:lnSpc>
                <a:spcPct val="120000"/>
              </a:lnSpc>
            </a:pPr>
            <a:r>
              <a:rPr lang="en-US" altLang="zh-CN" sz="2400" dirty="0">
                <a:solidFill>
                  <a:schemeClr val="bg1"/>
                </a:solidFill>
                <a:latin typeface="+mn-ea"/>
                <a:cs typeface="+mn-lt"/>
              </a:rPr>
              <a:t>D</a:t>
            </a:r>
            <a:r>
              <a:rPr lang="zh-CN" altLang="en-US" sz="2400" dirty="0">
                <a:solidFill>
                  <a:schemeClr val="bg1"/>
                </a:solidFill>
                <a:latin typeface="+mn-ea"/>
                <a:cs typeface="+mn-lt"/>
              </a:rPr>
              <a:t>escription of the audio</a:t>
            </a:r>
          </a:p>
        </p:txBody>
      </p:sp>
      <p:sp>
        <p:nvSpPr>
          <p:cNvPr id="11" name="文本框 10"/>
          <p:cNvSpPr txBox="1"/>
          <p:nvPr/>
        </p:nvSpPr>
        <p:spPr>
          <a:xfrm>
            <a:off x="1294765" y="1821161"/>
            <a:ext cx="4064000" cy="941155"/>
          </a:xfrm>
          <a:prstGeom prst="rect">
            <a:avLst/>
          </a:prstGeom>
          <a:noFill/>
        </p:spPr>
        <p:txBody>
          <a:bodyPr wrap="square" rtlCol="0">
            <a:spAutoFit/>
          </a:bodyPr>
          <a:lstStyle/>
          <a:p>
            <a:pPr>
              <a:lnSpc>
                <a:spcPct val="120000"/>
              </a:lnSpc>
            </a:pPr>
            <a:r>
              <a:rPr lang="zh-CN" altLang="en-US" sz="2400" dirty="0">
                <a:solidFill>
                  <a:schemeClr val="bg1"/>
                </a:solidFill>
                <a:latin typeface="+mn-ea"/>
              </a:rPr>
              <a:t>(A piece of) music </a:t>
            </a:r>
          </a:p>
          <a:p>
            <a:pPr>
              <a:lnSpc>
                <a:spcPct val="120000"/>
              </a:lnSpc>
            </a:pPr>
            <a:r>
              <a:rPr lang="en-US" altLang="zh-CN" sz="2400" dirty="0">
                <a:solidFill>
                  <a:schemeClr val="bg1"/>
                </a:solidFill>
                <a:latin typeface="+mn-ea"/>
              </a:rPr>
              <a:t>P</a:t>
            </a:r>
            <a:r>
              <a:rPr lang="zh-CN" altLang="en-US" sz="2400" dirty="0">
                <a:solidFill>
                  <a:schemeClr val="bg1"/>
                </a:solidFill>
                <a:latin typeface="+mn-ea"/>
              </a:rPr>
              <a:t>rompt (optional)</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p:bldP spid="7" grpId="1"/>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标题"/>
          <p:cNvSpPr>
            <a:spLocks noChangeArrowheads="1"/>
          </p:cNvSpPr>
          <p:nvPr>
            <p:custDataLst>
              <p:tags r:id="rId2"/>
            </p:custDataLst>
          </p:nvPr>
        </p:nvSpPr>
        <p:spPr bwMode="auto">
          <a:xfrm>
            <a:off x="1280253" y="1330454"/>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mn-lt"/>
              </a:rPr>
              <a:t>What can it do</a:t>
            </a:r>
          </a:p>
        </p:txBody>
      </p:sp>
      <p:sp>
        <p:nvSpPr>
          <p:cNvPr id="18" name="图标"/>
          <p:cNvSpPr/>
          <p:nvPr>
            <p:custDataLst>
              <p:tags r:id="rId3"/>
            </p:custDataLst>
          </p:nvPr>
        </p:nvSpPr>
        <p:spPr>
          <a:xfrm>
            <a:off x="807178" y="1468011"/>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accent1"/>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20" name="图标"/>
          <p:cNvSpPr/>
          <p:nvPr>
            <p:custDataLst>
              <p:tags r:id="rId4"/>
            </p:custDataLst>
          </p:nvPr>
        </p:nvSpPr>
        <p:spPr>
          <a:xfrm>
            <a:off x="807178" y="3805885"/>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accent3"/>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25" name="标题"/>
          <p:cNvSpPr>
            <a:spLocks noChangeArrowheads="1"/>
          </p:cNvSpPr>
          <p:nvPr>
            <p:custDataLst>
              <p:tags r:id="rId5"/>
            </p:custDataLst>
          </p:nvPr>
        </p:nvSpPr>
        <p:spPr bwMode="auto">
          <a:xfrm>
            <a:off x="1265053" y="3666976"/>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mn-lt"/>
              </a:rPr>
              <a:t>Who will benefit</a:t>
            </a:r>
          </a:p>
        </p:txBody>
      </p:sp>
      <p:sp>
        <p:nvSpPr>
          <p:cNvPr id="9" name="文本框 8"/>
          <p:cNvSpPr txBox="1"/>
          <p:nvPr/>
        </p:nvSpPr>
        <p:spPr>
          <a:xfrm>
            <a:off x="1200243" y="1921103"/>
            <a:ext cx="6575696" cy="1685846"/>
          </a:xfrm>
          <a:prstGeom prst="rect">
            <a:avLst/>
          </a:prstGeom>
          <a:noFill/>
        </p:spPr>
        <p:txBody>
          <a:bodyPr wrap="square" rtlCol="0">
            <a:spAutoFit/>
          </a:bodyPr>
          <a:lstStyle/>
          <a:p>
            <a:pPr>
              <a:lnSpc>
                <a:spcPct val="150000"/>
              </a:lnSpc>
            </a:pPr>
            <a:r>
              <a:rPr lang="zh-CN" altLang="en-US" sz="2400" dirty="0">
                <a:solidFill>
                  <a:schemeClr val="bg1"/>
                </a:solidFill>
              </a:rPr>
              <a:t>Generate illustrations for music video games</a:t>
            </a:r>
          </a:p>
          <a:p>
            <a:pPr>
              <a:lnSpc>
                <a:spcPct val="150000"/>
              </a:lnSpc>
            </a:pPr>
            <a:r>
              <a:rPr lang="zh-CN" altLang="en-US" sz="2400" dirty="0">
                <a:solidFill>
                  <a:schemeClr val="bg1"/>
                </a:solidFill>
              </a:rPr>
              <a:t>Create song album covers</a:t>
            </a:r>
          </a:p>
          <a:p>
            <a:pPr>
              <a:lnSpc>
                <a:spcPct val="150000"/>
              </a:lnSpc>
            </a:pPr>
            <a:r>
              <a:rPr lang="zh-CN" altLang="en-US" sz="2400" dirty="0">
                <a:solidFill>
                  <a:schemeClr val="bg1"/>
                </a:solidFill>
              </a:rPr>
              <a:t>Generate concert posters</a:t>
            </a:r>
          </a:p>
        </p:txBody>
      </p:sp>
      <p:sp>
        <p:nvSpPr>
          <p:cNvPr id="10" name="文本框 9"/>
          <p:cNvSpPr txBox="1"/>
          <p:nvPr/>
        </p:nvSpPr>
        <p:spPr>
          <a:xfrm>
            <a:off x="1265053" y="4266043"/>
            <a:ext cx="4785360" cy="1477328"/>
          </a:xfrm>
          <a:prstGeom prst="rect">
            <a:avLst/>
          </a:prstGeom>
          <a:noFill/>
        </p:spPr>
        <p:txBody>
          <a:bodyPr wrap="square" rtlCol="0">
            <a:spAutoFit/>
          </a:bodyPr>
          <a:lstStyle/>
          <a:p>
            <a:pPr>
              <a:lnSpc>
                <a:spcPct val="150000"/>
              </a:lnSpc>
            </a:pPr>
            <a:r>
              <a:rPr lang="en-US" altLang="zh-CN" sz="2400" dirty="0">
                <a:solidFill>
                  <a:schemeClr val="bg1"/>
                </a:solidFill>
                <a:latin typeface="+mn-ea"/>
              </a:rPr>
              <a:t>Illustrators</a:t>
            </a:r>
          </a:p>
          <a:p>
            <a:pPr>
              <a:lnSpc>
                <a:spcPct val="150000"/>
              </a:lnSpc>
            </a:pPr>
            <a:r>
              <a:rPr lang="en-US" altLang="zh-CN" sz="2400" dirty="0">
                <a:solidFill>
                  <a:schemeClr val="bg1"/>
                </a:solidFill>
                <a:latin typeface="+mn-ea"/>
              </a:rPr>
              <a:t>Music creators</a:t>
            </a:r>
          </a:p>
          <a:p>
            <a:endParaRPr lang="en-US" altLang="zh-CN" dirty="0">
              <a:solidFill>
                <a:schemeClr val="bg1"/>
              </a:solidFill>
            </a:endParaRPr>
          </a:p>
        </p:txBody>
      </p:sp>
      <p:pic>
        <p:nvPicPr>
          <p:cNvPr id="4" name="图片 3">
            <a:extLst>
              <a:ext uri="{FF2B5EF4-FFF2-40B4-BE49-F238E27FC236}">
                <a16:creationId xmlns:a16="http://schemas.microsoft.com/office/drawing/2014/main" id="{B34A56B0-6F0A-25D6-3139-BB528B25EF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13805" y="3753689"/>
            <a:ext cx="5220466" cy="2764629"/>
          </a:xfrm>
          <a:prstGeom prst="rect">
            <a:avLst/>
          </a:prstGeom>
        </p:spPr>
      </p:pic>
      <p:pic>
        <p:nvPicPr>
          <p:cNvPr id="6" name="图片 5">
            <a:extLst>
              <a:ext uri="{FF2B5EF4-FFF2-40B4-BE49-F238E27FC236}">
                <a16:creationId xmlns:a16="http://schemas.microsoft.com/office/drawing/2014/main" id="{0572FA0B-7CE7-A974-ED4B-0531A7D5F0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5413" y="148544"/>
            <a:ext cx="3545118" cy="3545118"/>
          </a:xfrm>
          <a:prstGeom prst="rect">
            <a:avLst/>
          </a:prstGeom>
        </p:spPr>
      </p:pic>
      <p:sp>
        <p:nvSpPr>
          <p:cNvPr id="2" name="标题">
            <a:extLst>
              <a:ext uri="{FF2B5EF4-FFF2-40B4-BE49-F238E27FC236}">
                <a16:creationId xmlns:a16="http://schemas.microsoft.com/office/drawing/2014/main" id="{0AE45D8E-4B72-6A05-8EC9-964EA21DFEA3}"/>
              </a:ext>
            </a:extLst>
          </p:cNvPr>
          <p:cNvSpPr txBox="1">
            <a:spLocks noChangeArrowheads="1"/>
          </p:cNvSpPr>
          <p:nvPr>
            <p:custDataLst>
              <p:tags r:id="rId6"/>
            </p:custDataLst>
          </p:nvPr>
        </p:nvSpPr>
        <p:spPr bwMode="auto">
          <a:xfrm>
            <a:off x="822378" y="371373"/>
            <a:ext cx="5491427" cy="80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4000" b="1" spc="300" dirty="0">
                <a:solidFill>
                  <a:schemeClr val="bg1"/>
                </a:solidFill>
                <a:latin typeface="+mn-lt"/>
                <a:ea typeface="思源黑体 Regular" panose="020B0500000000000000" charset="-122"/>
                <a:cs typeface="+mn-lt"/>
              </a:rPr>
              <a:t>Purpose</a:t>
            </a:r>
          </a:p>
        </p:txBody>
      </p:sp>
    </p:spTree>
    <p:custDataLst>
      <p:tags r:id="rId1"/>
    </p:custDataLst>
    <p:extLst>
      <p:ext uri="{BB962C8B-B14F-4D97-AF65-F5344CB8AC3E}">
        <p14:creationId xmlns:p14="http://schemas.microsoft.com/office/powerpoint/2010/main" val="309179138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流程图: 可选过程 10"/>
          <p:cNvSpPr/>
          <p:nvPr/>
        </p:nvSpPr>
        <p:spPr>
          <a:xfrm>
            <a:off x="6225429" y="1300597"/>
            <a:ext cx="1220470" cy="618490"/>
          </a:xfrm>
          <a:prstGeom prst="flowChartAlternateProcess">
            <a:avLst/>
          </a:prstGeom>
          <a:solidFill>
            <a:schemeClr val="tx2">
              <a:lumMod val="75000"/>
              <a:lumOff val="25000"/>
            </a:schemeClr>
          </a:solidFill>
          <a:ln>
            <a:solidFill>
              <a:schemeClr val="tx2">
                <a:lumMod val="75000"/>
                <a:lumOff val="2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dirty="0">
                <a:sym typeface="+mn-ea"/>
              </a:rPr>
              <a:t>You</a:t>
            </a:r>
          </a:p>
        </p:txBody>
      </p:sp>
      <p:sp>
        <p:nvSpPr>
          <p:cNvPr id="12" name="流程图: 可选过程 11"/>
          <p:cNvSpPr/>
          <p:nvPr/>
        </p:nvSpPr>
        <p:spPr>
          <a:xfrm>
            <a:off x="9345930" y="963504"/>
            <a:ext cx="1962150" cy="1681480"/>
          </a:xfrm>
          <a:prstGeom prst="flowChartAlternateProcess">
            <a:avLst/>
          </a:prstGeom>
          <a:solidFill>
            <a:schemeClr val="tx2">
              <a:lumMod val="75000"/>
              <a:lumOff val="25000"/>
            </a:schemeClr>
          </a:solidFill>
          <a:ln>
            <a:solidFill>
              <a:schemeClr val="tx2">
                <a:lumMod val="75000"/>
                <a:lumOff val="2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dirty="0">
                <a:sym typeface="+mn-ea"/>
              </a:rPr>
              <a:t>Text to Music LLM</a:t>
            </a:r>
          </a:p>
          <a:p>
            <a:pPr lvl="0" algn="ctr">
              <a:buClrTx/>
              <a:buSzTx/>
              <a:buFontTx/>
            </a:pPr>
            <a:r>
              <a:rPr lang="en-US" altLang="zh-CN" sz="2400" dirty="0">
                <a:sym typeface="+mn-ea"/>
              </a:rPr>
              <a:t>(ex. </a:t>
            </a:r>
            <a:r>
              <a:rPr lang="en-US" altLang="zh-CN" sz="2400" dirty="0" err="1">
                <a:sym typeface="+mn-ea"/>
              </a:rPr>
              <a:t>suno.ai</a:t>
            </a:r>
            <a:r>
              <a:rPr lang="en-US" altLang="zh-CN" sz="2400" dirty="0">
                <a:sym typeface="+mn-ea"/>
              </a:rPr>
              <a:t>)</a:t>
            </a:r>
          </a:p>
        </p:txBody>
      </p:sp>
      <p:sp>
        <p:nvSpPr>
          <p:cNvPr id="13" name="右箭头 12"/>
          <p:cNvSpPr/>
          <p:nvPr/>
        </p:nvSpPr>
        <p:spPr>
          <a:xfrm>
            <a:off x="7676515" y="1247775"/>
            <a:ext cx="1502410" cy="733425"/>
          </a:xfrm>
          <a:prstGeom prst="rightArrow">
            <a:avLst/>
          </a:prstGeom>
          <a:solidFill>
            <a:schemeClr val="bg2">
              <a:lumMod val="10000"/>
              <a:lumOff val="90000"/>
            </a:schemeClr>
          </a:solidFill>
          <a:ln>
            <a:solidFill>
              <a:schemeClr val="bg2">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chemeClr val="tx2">
                    <a:lumMod val="50000"/>
                    <a:lumOff val="50000"/>
                  </a:schemeClr>
                </a:solidFill>
                <a:sym typeface="+mn-ea"/>
              </a:rPr>
              <a:t>de</a:t>
            </a:r>
            <a:r>
              <a:rPr lang="en-US" altLang="zh-CN">
                <a:solidFill>
                  <a:schemeClr val="tx2">
                    <a:lumMod val="50000"/>
                    <a:lumOff val="50000"/>
                  </a:schemeClr>
                </a:solidFill>
                <a:sym typeface="+mn-ea"/>
              </a:rPr>
              <a:t>s</a:t>
            </a:r>
            <a:r>
              <a:rPr lang="zh-CN" altLang="en-US">
                <a:solidFill>
                  <a:schemeClr val="tx2">
                    <a:lumMod val="50000"/>
                    <a:lumOff val="50000"/>
                  </a:schemeClr>
                </a:solidFill>
                <a:sym typeface="+mn-ea"/>
              </a:rPr>
              <a:t>cription</a:t>
            </a:r>
          </a:p>
        </p:txBody>
      </p:sp>
      <p:sp>
        <p:nvSpPr>
          <p:cNvPr id="14" name="右箭头 13"/>
          <p:cNvSpPr/>
          <p:nvPr/>
        </p:nvSpPr>
        <p:spPr>
          <a:xfrm rot="5400000">
            <a:off x="9749789" y="3095412"/>
            <a:ext cx="1154430" cy="733425"/>
          </a:xfrm>
          <a:prstGeom prst="rightArrow">
            <a:avLst/>
          </a:prstGeom>
          <a:solidFill>
            <a:schemeClr val="bg2">
              <a:lumMod val="10000"/>
              <a:lumOff val="90000"/>
            </a:schemeClr>
          </a:solidFill>
          <a:ln>
            <a:solidFill>
              <a:schemeClr val="bg2">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dirty="0">
                <a:solidFill>
                  <a:schemeClr val="tx2">
                    <a:lumMod val="50000"/>
                    <a:lumOff val="50000"/>
                  </a:schemeClr>
                </a:solidFill>
                <a:sym typeface="+mn-ea"/>
              </a:rPr>
              <a:t>music</a:t>
            </a:r>
          </a:p>
        </p:txBody>
      </p:sp>
      <p:sp>
        <p:nvSpPr>
          <p:cNvPr id="15" name="右箭头 14"/>
          <p:cNvSpPr/>
          <p:nvPr/>
        </p:nvSpPr>
        <p:spPr>
          <a:xfrm rot="2880000">
            <a:off x="7700645" y="2885440"/>
            <a:ext cx="1502410" cy="733425"/>
          </a:xfrm>
          <a:prstGeom prst="rightArrow">
            <a:avLst/>
          </a:prstGeom>
          <a:solidFill>
            <a:schemeClr val="bg2">
              <a:lumMod val="10000"/>
              <a:lumOff val="90000"/>
            </a:schemeClr>
          </a:solidFill>
          <a:ln>
            <a:solidFill>
              <a:schemeClr val="bg2">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dirty="0">
                <a:solidFill>
                  <a:schemeClr val="tx2">
                    <a:lumMod val="50000"/>
                    <a:lumOff val="50000"/>
                  </a:schemeClr>
                </a:solidFill>
                <a:sym typeface="+mn-ea"/>
              </a:rPr>
              <a:t>de</a:t>
            </a:r>
            <a:r>
              <a:rPr lang="en-US" altLang="zh-CN" dirty="0">
                <a:solidFill>
                  <a:schemeClr val="tx2">
                    <a:lumMod val="50000"/>
                    <a:lumOff val="50000"/>
                  </a:schemeClr>
                </a:solidFill>
                <a:sym typeface="+mn-ea"/>
              </a:rPr>
              <a:t>s</a:t>
            </a:r>
            <a:r>
              <a:rPr lang="zh-CN" altLang="en-US" dirty="0">
                <a:solidFill>
                  <a:schemeClr val="tx2">
                    <a:lumMod val="50000"/>
                    <a:lumOff val="50000"/>
                  </a:schemeClr>
                </a:solidFill>
                <a:sym typeface="+mn-ea"/>
              </a:rPr>
              <a:t>cription</a:t>
            </a:r>
          </a:p>
        </p:txBody>
      </p:sp>
      <p:sp>
        <p:nvSpPr>
          <p:cNvPr id="16" name="流程图: 可选过程 15"/>
          <p:cNvSpPr/>
          <p:nvPr/>
        </p:nvSpPr>
        <p:spPr>
          <a:xfrm>
            <a:off x="9345930" y="4198950"/>
            <a:ext cx="1962150" cy="1681480"/>
          </a:xfrm>
          <a:prstGeom prst="flowChartAlternateProcess">
            <a:avLst/>
          </a:prstGeom>
          <a:solidFill>
            <a:schemeClr val="tx2">
              <a:lumMod val="75000"/>
              <a:lumOff val="25000"/>
            </a:schemeClr>
          </a:solidFill>
          <a:ln>
            <a:solidFill>
              <a:schemeClr val="tx2">
                <a:lumMod val="75000"/>
                <a:lumOff val="2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dirty="0">
                <a:sym typeface="+mn-ea"/>
              </a:rPr>
              <a:t>Our</a:t>
            </a:r>
          </a:p>
          <a:p>
            <a:pPr lvl="0" algn="ctr">
              <a:buClrTx/>
              <a:buSzTx/>
              <a:buFontTx/>
            </a:pPr>
            <a:r>
              <a:rPr lang="en-US" altLang="zh-CN" sz="2400" dirty="0">
                <a:sym typeface="+mn-ea"/>
              </a:rPr>
              <a:t>MIT</a:t>
            </a:r>
          </a:p>
        </p:txBody>
      </p:sp>
      <p:sp>
        <p:nvSpPr>
          <p:cNvPr id="17" name="右箭头 16"/>
          <p:cNvSpPr/>
          <p:nvPr/>
        </p:nvSpPr>
        <p:spPr>
          <a:xfrm rot="10800000">
            <a:off x="7971637" y="4672977"/>
            <a:ext cx="1154430" cy="733425"/>
          </a:xfrm>
          <a:prstGeom prst="rightArrow">
            <a:avLst/>
          </a:prstGeom>
          <a:solidFill>
            <a:schemeClr val="bg2">
              <a:lumMod val="10000"/>
              <a:lumOff val="90000"/>
            </a:schemeClr>
          </a:solidFill>
          <a:ln>
            <a:solidFill>
              <a:schemeClr val="bg2">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lumMod val="50000"/>
                  <a:lumOff val="50000"/>
                </a:schemeClr>
              </a:solidFill>
              <a:sym typeface="+mn-ea"/>
            </a:endParaRPr>
          </a:p>
        </p:txBody>
      </p:sp>
      <p:pic>
        <p:nvPicPr>
          <p:cNvPr id="19" name="图片 18"/>
          <p:cNvPicPr>
            <a:picLocks noChangeAspect="1"/>
          </p:cNvPicPr>
          <p:nvPr/>
        </p:nvPicPr>
        <p:blipFill>
          <a:blip r:embed="rId8"/>
          <a:srcRect l="9311" t="2932" r="39214" b="6061"/>
          <a:stretch>
            <a:fillRect/>
          </a:stretch>
        </p:blipFill>
        <p:spPr>
          <a:xfrm>
            <a:off x="5825696" y="4099255"/>
            <a:ext cx="2019935" cy="1880870"/>
          </a:xfrm>
          <a:prstGeom prst="rect">
            <a:avLst/>
          </a:prstGeom>
        </p:spPr>
      </p:pic>
      <p:sp>
        <p:nvSpPr>
          <p:cNvPr id="21" name="文本框 20"/>
          <p:cNvSpPr txBox="1"/>
          <p:nvPr/>
        </p:nvSpPr>
        <p:spPr>
          <a:xfrm>
            <a:off x="5837637" y="5373253"/>
            <a:ext cx="4064000" cy="368300"/>
          </a:xfrm>
          <a:prstGeom prst="rect">
            <a:avLst/>
          </a:prstGeom>
          <a:noFill/>
        </p:spPr>
        <p:txBody>
          <a:bodyPr wrap="square" rtlCol="0">
            <a:spAutoFit/>
          </a:bodyPr>
          <a:lstStyle/>
          <a:p>
            <a:r>
              <a:rPr lang="en-US" altLang="zh-CN" b="1" dirty="0">
                <a:solidFill>
                  <a:schemeClr val="tx1"/>
                </a:solidFill>
              </a:rPr>
              <a:t>Your own album!</a:t>
            </a:r>
          </a:p>
        </p:txBody>
      </p:sp>
      <p:sp>
        <p:nvSpPr>
          <p:cNvPr id="30" name="标题">
            <a:extLst>
              <a:ext uri="{FF2B5EF4-FFF2-40B4-BE49-F238E27FC236}">
                <a16:creationId xmlns:a16="http://schemas.microsoft.com/office/drawing/2014/main" id="{4E8B08F2-1A36-C9E3-CE08-FA3EE95EFC49}"/>
              </a:ext>
            </a:extLst>
          </p:cNvPr>
          <p:cNvSpPr>
            <a:spLocks noChangeArrowheads="1"/>
          </p:cNvSpPr>
          <p:nvPr>
            <p:custDataLst>
              <p:tags r:id="rId2"/>
            </p:custDataLst>
          </p:nvPr>
        </p:nvSpPr>
        <p:spPr bwMode="auto">
          <a:xfrm>
            <a:off x="1280253" y="1330454"/>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mn-lt"/>
              </a:rPr>
              <a:t>What can it do</a:t>
            </a:r>
          </a:p>
        </p:txBody>
      </p:sp>
      <p:sp>
        <p:nvSpPr>
          <p:cNvPr id="31" name="图标">
            <a:extLst>
              <a:ext uri="{FF2B5EF4-FFF2-40B4-BE49-F238E27FC236}">
                <a16:creationId xmlns:a16="http://schemas.microsoft.com/office/drawing/2014/main" id="{9064B4EB-6B18-5D58-A321-D111BF5A2108}"/>
              </a:ext>
            </a:extLst>
          </p:cNvPr>
          <p:cNvSpPr/>
          <p:nvPr>
            <p:custDataLst>
              <p:tags r:id="rId3"/>
            </p:custDataLst>
          </p:nvPr>
        </p:nvSpPr>
        <p:spPr>
          <a:xfrm>
            <a:off x="807178" y="1468011"/>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accent1"/>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32" name="图标">
            <a:extLst>
              <a:ext uri="{FF2B5EF4-FFF2-40B4-BE49-F238E27FC236}">
                <a16:creationId xmlns:a16="http://schemas.microsoft.com/office/drawing/2014/main" id="{D99A03A3-9997-FADC-4E77-F9357759B7B3}"/>
              </a:ext>
            </a:extLst>
          </p:cNvPr>
          <p:cNvSpPr/>
          <p:nvPr>
            <p:custDataLst>
              <p:tags r:id="rId4"/>
            </p:custDataLst>
          </p:nvPr>
        </p:nvSpPr>
        <p:spPr>
          <a:xfrm>
            <a:off x="807178" y="3805885"/>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accent3"/>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33" name="标题">
            <a:extLst>
              <a:ext uri="{FF2B5EF4-FFF2-40B4-BE49-F238E27FC236}">
                <a16:creationId xmlns:a16="http://schemas.microsoft.com/office/drawing/2014/main" id="{005A00CE-9342-16A4-68D3-753685E9DFD2}"/>
              </a:ext>
            </a:extLst>
          </p:cNvPr>
          <p:cNvSpPr>
            <a:spLocks noChangeArrowheads="1"/>
          </p:cNvSpPr>
          <p:nvPr>
            <p:custDataLst>
              <p:tags r:id="rId5"/>
            </p:custDataLst>
          </p:nvPr>
        </p:nvSpPr>
        <p:spPr bwMode="auto">
          <a:xfrm>
            <a:off x="1265053" y="3666976"/>
            <a:ext cx="3742690"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mn-lt"/>
              </a:rPr>
              <a:t>Who will benefit</a:t>
            </a:r>
          </a:p>
        </p:txBody>
      </p:sp>
      <p:sp>
        <p:nvSpPr>
          <p:cNvPr id="34" name="文本框 8">
            <a:extLst>
              <a:ext uri="{FF2B5EF4-FFF2-40B4-BE49-F238E27FC236}">
                <a16:creationId xmlns:a16="http://schemas.microsoft.com/office/drawing/2014/main" id="{648CF679-5B79-AF21-6802-AC0616587908}"/>
              </a:ext>
            </a:extLst>
          </p:cNvPr>
          <p:cNvSpPr txBox="1"/>
          <p:nvPr/>
        </p:nvSpPr>
        <p:spPr>
          <a:xfrm>
            <a:off x="1200243" y="1921103"/>
            <a:ext cx="6575696" cy="1685846"/>
          </a:xfrm>
          <a:prstGeom prst="rect">
            <a:avLst/>
          </a:prstGeom>
          <a:noFill/>
        </p:spPr>
        <p:txBody>
          <a:bodyPr wrap="square" rtlCol="0">
            <a:spAutoFit/>
          </a:bodyPr>
          <a:lstStyle/>
          <a:p>
            <a:pPr>
              <a:lnSpc>
                <a:spcPct val="150000"/>
              </a:lnSpc>
            </a:pPr>
            <a:r>
              <a:rPr lang="zh-CN" altLang="en-US" sz="2400" dirty="0">
                <a:solidFill>
                  <a:schemeClr val="bg1"/>
                </a:solidFill>
              </a:rPr>
              <a:t>Generate illustrations for music video games</a:t>
            </a:r>
          </a:p>
          <a:p>
            <a:pPr>
              <a:lnSpc>
                <a:spcPct val="150000"/>
              </a:lnSpc>
            </a:pPr>
            <a:r>
              <a:rPr lang="zh-CN" altLang="en-US" sz="2400" dirty="0">
                <a:solidFill>
                  <a:schemeClr val="bg1"/>
                </a:solidFill>
              </a:rPr>
              <a:t>Create song album covers</a:t>
            </a:r>
          </a:p>
          <a:p>
            <a:pPr>
              <a:lnSpc>
                <a:spcPct val="150000"/>
              </a:lnSpc>
            </a:pPr>
            <a:r>
              <a:rPr lang="zh-CN" altLang="en-US" sz="2400" dirty="0">
                <a:solidFill>
                  <a:schemeClr val="bg1"/>
                </a:solidFill>
              </a:rPr>
              <a:t>Generate concert posters</a:t>
            </a:r>
          </a:p>
        </p:txBody>
      </p:sp>
      <p:sp>
        <p:nvSpPr>
          <p:cNvPr id="35" name="文本框 9">
            <a:extLst>
              <a:ext uri="{FF2B5EF4-FFF2-40B4-BE49-F238E27FC236}">
                <a16:creationId xmlns:a16="http://schemas.microsoft.com/office/drawing/2014/main" id="{09897828-AF43-3888-7685-3B871A92F33D}"/>
              </a:ext>
            </a:extLst>
          </p:cNvPr>
          <p:cNvSpPr txBox="1"/>
          <p:nvPr/>
        </p:nvSpPr>
        <p:spPr>
          <a:xfrm>
            <a:off x="1265053" y="4266043"/>
            <a:ext cx="4785360" cy="2031325"/>
          </a:xfrm>
          <a:prstGeom prst="rect">
            <a:avLst/>
          </a:prstGeom>
          <a:noFill/>
        </p:spPr>
        <p:txBody>
          <a:bodyPr wrap="square" rtlCol="0">
            <a:spAutoFit/>
          </a:bodyPr>
          <a:lstStyle/>
          <a:p>
            <a:pPr>
              <a:lnSpc>
                <a:spcPct val="150000"/>
              </a:lnSpc>
            </a:pPr>
            <a:r>
              <a:rPr lang="en-US" altLang="zh-CN" sz="2400" dirty="0">
                <a:solidFill>
                  <a:schemeClr val="bg1"/>
                </a:solidFill>
                <a:latin typeface="+mn-ea"/>
              </a:rPr>
              <a:t>Illustrators</a:t>
            </a:r>
          </a:p>
          <a:p>
            <a:pPr>
              <a:lnSpc>
                <a:spcPct val="150000"/>
              </a:lnSpc>
            </a:pPr>
            <a:r>
              <a:rPr lang="en-US" altLang="zh-CN" sz="2400" dirty="0">
                <a:solidFill>
                  <a:schemeClr val="bg1"/>
                </a:solidFill>
                <a:latin typeface="+mn-ea"/>
              </a:rPr>
              <a:t>Music creators</a:t>
            </a:r>
          </a:p>
          <a:p>
            <a:pPr>
              <a:lnSpc>
                <a:spcPct val="150000"/>
              </a:lnSpc>
            </a:pPr>
            <a:r>
              <a:rPr lang="en-US" altLang="zh-CN" sz="2400" dirty="0">
                <a:solidFill>
                  <a:srgbClr val="FFFF00"/>
                </a:solidFill>
                <a:latin typeface="+mn-ea"/>
              </a:rPr>
              <a:t>Maybe … Everyone!</a:t>
            </a:r>
          </a:p>
          <a:p>
            <a:endParaRPr lang="en-US" altLang="zh-CN" dirty="0">
              <a:solidFill>
                <a:schemeClr val="bg1"/>
              </a:solidFill>
            </a:endParaRPr>
          </a:p>
        </p:txBody>
      </p:sp>
      <p:sp>
        <p:nvSpPr>
          <p:cNvPr id="36" name="标题">
            <a:extLst>
              <a:ext uri="{FF2B5EF4-FFF2-40B4-BE49-F238E27FC236}">
                <a16:creationId xmlns:a16="http://schemas.microsoft.com/office/drawing/2014/main" id="{951B1B92-5F3F-F3AC-2442-D7891D4C6065}"/>
              </a:ext>
            </a:extLst>
          </p:cNvPr>
          <p:cNvSpPr txBox="1">
            <a:spLocks noChangeArrowheads="1"/>
          </p:cNvSpPr>
          <p:nvPr>
            <p:custDataLst>
              <p:tags r:id="rId6"/>
            </p:custDataLst>
          </p:nvPr>
        </p:nvSpPr>
        <p:spPr bwMode="auto">
          <a:xfrm>
            <a:off x="822378" y="371373"/>
            <a:ext cx="5491427" cy="80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4000" b="1" spc="300" dirty="0">
                <a:solidFill>
                  <a:schemeClr val="bg1"/>
                </a:solidFill>
                <a:latin typeface="+mn-lt"/>
                <a:ea typeface="思源黑体 Regular" panose="020B0500000000000000" charset="-122"/>
                <a:cs typeface="+mn-lt"/>
              </a:rPr>
              <a:t>Purpose</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21" grpId="0"/>
      <p:bldP spid="2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normAutofit fontScale="90000"/>
          </a:bodyPr>
          <a:lstStyle/>
          <a:p>
            <a:r>
              <a:rPr lang="en-US" altLang="zh-CN" dirty="0">
                <a:latin typeface="+mj-lt"/>
                <a:ea typeface="思源黑体 Regular" panose="020B0500000000000000" charset="-122"/>
                <a:cs typeface="+mj-lt"/>
              </a:rPr>
              <a:t>Challenge</a:t>
            </a:r>
          </a:p>
        </p:txBody>
      </p:sp>
      <p:sp>
        <p:nvSpPr>
          <p:cNvPr id="4" name="文本占位符 3"/>
          <p:cNvSpPr>
            <a:spLocks noGrp="1"/>
          </p:cNvSpPr>
          <p:nvPr>
            <p:ph type="body" idx="1"/>
            <p:custDataLst>
              <p:tags r:id="rId3"/>
            </p:custDataLst>
          </p:nvPr>
        </p:nvSpPr>
        <p:spPr/>
        <p:txBody>
          <a:bodyPr lIns="91440" tIns="45720" rIns="91440" bIns="45720">
            <a:normAutofit/>
          </a:bodyPr>
          <a:lstStyle/>
          <a:p>
            <a:r>
              <a:rPr lang="en-US" altLang="zh-CN" dirty="0">
                <a:latin typeface="思源黑体 Regular" panose="020B0500000000000000" charset="-122"/>
                <a:ea typeface="思源黑体 Regular" panose="020B0500000000000000" charset="-122"/>
                <a:cs typeface="思源黑体 Regular" panose="020B0500000000000000" charset="-122"/>
              </a:rPr>
              <a:t> </a:t>
            </a:r>
          </a:p>
        </p:txBody>
      </p:sp>
      <p:sp>
        <p:nvSpPr>
          <p:cNvPr id="304" name="Object 304"/>
          <p:cNvSpPr txBox="1"/>
          <p:nvPr>
            <p:custDataLst>
              <p:tags r:id="rId4"/>
            </p:custDataLst>
          </p:nvPr>
        </p:nvSpPr>
        <p:spPr>
          <a:xfrm>
            <a:off x="4485420" y="1461940"/>
            <a:ext cx="3221159" cy="2133600"/>
          </a:xfrm>
          <a:prstGeom prst="rect">
            <a:avLst/>
          </a:prstGeom>
        </p:spPr>
        <p:txBody>
          <a:bodyPr vert="horz" rtlCol="0" anchor="t" anchorCtr="0">
            <a:noAutofit/>
          </a:bodyPr>
          <a:lstStyle/>
          <a:p>
            <a:pPr algn="ctr">
              <a:lnSpc>
                <a:spcPct val="100000"/>
              </a:lnSpc>
            </a:pPr>
            <a:r>
              <a:rPr lang="en-US" altLang="zh-CN" sz="11700" b="1" i="0" spc="560" dirty="0">
                <a:solidFill>
                  <a:schemeClr val="accent1"/>
                </a:solidFill>
                <a:latin typeface="思源黑体 Regular" panose="020B0500000000000000" charset="-122"/>
                <a:ea typeface="思源黑体 Regular" panose="020B0500000000000000" charset="-122"/>
                <a:cs typeface="思源黑体 Regular" panose="020B0500000000000000" charset="-122"/>
              </a:rPr>
              <a:t>02</a:t>
            </a:r>
          </a:p>
        </p:txBody>
      </p:sp>
      <p:pic>
        <p:nvPicPr>
          <p:cNvPr id="307" name="image 307"/>
          <p:cNvPicPr>
            <a:picLocks noChangeAspect="1"/>
          </p:cNvPicPr>
          <p:nvPr>
            <p:custDataLst>
              <p:tags r:id="rId5"/>
            </p:custDataLst>
          </p:nvPr>
        </p:nvPicPr>
        <p:blipFill>
          <a:blip r:embed="rId7"/>
          <a:srcRect/>
          <a:stretch>
            <a:fillRect/>
          </a:stretch>
        </p:blipFill>
        <p:spPr>
          <a:xfrm>
            <a:off x="5054600" y="4279060"/>
            <a:ext cx="2082800" cy="31751"/>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截屏2021-03-24 下午3.25.08"/>
          <p:cNvPicPr>
            <a:picLocks noChangeAspect="1"/>
          </p:cNvPicPr>
          <p:nvPr>
            <p:custDataLst>
              <p:tags r:id="rId2"/>
            </p:custDataLst>
          </p:nvPr>
        </p:nvPicPr>
        <p:blipFill>
          <a:blip r:embed="rId14"/>
          <a:srcRect/>
          <a:stretch>
            <a:fillRect/>
          </a:stretch>
        </p:blipFill>
        <p:spPr>
          <a:xfrm>
            <a:off x="7325360" y="33972"/>
            <a:ext cx="4797425" cy="6790055"/>
          </a:xfrm>
          <a:custGeom>
            <a:avLst/>
            <a:gdLst/>
            <a:ahLst/>
            <a:cxnLst>
              <a:cxn ang="3">
                <a:pos x="hc" y="t"/>
              </a:cxn>
              <a:cxn ang="cd2">
                <a:pos x="l" y="vc"/>
              </a:cxn>
              <a:cxn ang="cd4">
                <a:pos x="hc" y="b"/>
              </a:cxn>
              <a:cxn ang="0">
                <a:pos x="r" y="vc"/>
              </a:cxn>
            </a:cxnLst>
            <a:rect l="l" t="t" r="r" b="b"/>
            <a:pathLst>
              <a:path w="5600" h="6902">
                <a:moveTo>
                  <a:pt x="5600" y="0"/>
                </a:moveTo>
                <a:lnTo>
                  <a:pt x="5600" y="6902"/>
                </a:lnTo>
                <a:lnTo>
                  <a:pt x="0" y="6902"/>
                </a:lnTo>
                <a:lnTo>
                  <a:pt x="0" y="0"/>
                </a:lnTo>
                <a:close/>
              </a:path>
            </a:pathLst>
          </a:custGeom>
        </p:spPr>
      </p:pic>
      <p:pic>
        <p:nvPicPr>
          <p:cNvPr id="4" name="图片 3">
            <a:extLst>
              <a:ext uri="{FF2B5EF4-FFF2-40B4-BE49-F238E27FC236}">
                <a16:creationId xmlns:a16="http://schemas.microsoft.com/office/drawing/2014/main" id="{77F74D4C-46B2-E5BD-6254-E140F0CE69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57107" y="42978"/>
            <a:ext cx="3002104" cy="3386021"/>
          </a:xfrm>
          <a:prstGeom prst="rect">
            <a:avLst/>
          </a:prstGeom>
        </p:spPr>
      </p:pic>
      <p:sp>
        <p:nvSpPr>
          <p:cNvPr id="6" name="右箭头 14">
            <a:extLst>
              <a:ext uri="{FF2B5EF4-FFF2-40B4-BE49-F238E27FC236}">
                <a16:creationId xmlns:a16="http://schemas.microsoft.com/office/drawing/2014/main" id="{46DFA6AD-00FA-E6FD-FA7E-521B431B2F15}"/>
              </a:ext>
            </a:extLst>
          </p:cNvPr>
          <p:cNvSpPr/>
          <p:nvPr/>
        </p:nvSpPr>
        <p:spPr>
          <a:xfrm rot="19473804">
            <a:off x="5351726" y="3203992"/>
            <a:ext cx="2347918" cy="1160384"/>
          </a:xfrm>
          <a:prstGeom prst="rightArrow">
            <a:avLst/>
          </a:prstGeom>
          <a:solidFill>
            <a:schemeClr val="bg2">
              <a:lumMod val="10000"/>
              <a:lumOff val="90000"/>
            </a:schemeClr>
          </a:solidFill>
          <a:ln>
            <a:solidFill>
              <a:schemeClr val="bg2">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tx2">
                  <a:lumMod val="50000"/>
                  <a:lumOff val="50000"/>
                </a:schemeClr>
              </a:solidFill>
              <a:sym typeface="+mn-ea"/>
            </a:endParaRPr>
          </a:p>
        </p:txBody>
      </p:sp>
      <p:sp>
        <p:nvSpPr>
          <p:cNvPr id="2" name="标题">
            <a:extLst>
              <a:ext uri="{FF2B5EF4-FFF2-40B4-BE49-F238E27FC236}">
                <a16:creationId xmlns:a16="http://schemas.microsoft.com/office/drawing/2014/main" id="{FD629594-6E60-010C-5748-9C39045D673E}"/>
              </a:ext>
            </a:extLst>
          </p:cNvPr>
          <p:cNvSpPr>
            <a:spLocks noChangeArrowheads="1"/>
          </p:cNvSpPr>
          <p:nvPr>
            <p:custDataLst>
              <p:tags r:id="rId3"/>
            </p:custDataLst>
          </p:nvPr>
        </p:nvSpPr>
        <p:spPr bwMode="auto">
          <a:xfrm>
            <a:off x="1219628" y="1282488"/>
            <a:ext cx="5491427"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思源黑体 Regular" panose="020B0500000000000000" charset="-122"/>
              </a:rPr>
              <a:t>Pure music to text</a:t>
            </a:r>
          </a:p>
        </p:txBody>
      </p:sp>
      <p:sp>
        <p:nvSpPr>
          <p:cNvPr id="5" name="图标">
            <a:extLst>
              <a:ext uri="{FF2B5EF4-FFF2-40B4-BE49-F238E27FC236}">
                <a16:creationId xmlns:a16="http://schemas.microsoft.com/office/drawing/2014/main" id="{448D1B34-A0BE-4A35-A111-370133A67AD5}"/>
              </a:ext>
            </a:extLst>
          </p:cNvPr>
          <p:cNvSpPr/>
          <p:nvPr>
            <p:custDataLst>
              <p:tags r:id="rId4"/>
            </p:custDataLst>
          </p:nvPr>
        </p:nvSpPr>
        <p:spPr>
          <a:xfrm>
            <a:off x="752899" y="1444957"/>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accent1"/>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15" name="图标">
            <a:extLst>
              <a:ext uri="{FF2B5EF4-FFF2-40B4-BE49-F238E27FC236}">
                <a16:creationId xmlns:a16="http://schemas.microsoft.com/office/drawing/2014/main" id="{6290ED89-2355-CE28-6CCD-BD76EE7C2FBF}"/>
              </a:ext>
            </a:extLst>
          </p:cNvPr>
          <p:cNvSpPr/>
          <p:nvPr>
            <p:custDataLst>
              <p:tags r:id="rId5"/>
            </p:custDataLst>
          </p:nvPr>
        </p:nvSpPr>
        <p:spPr>
          <a:xfrm>
            <a:off x="732184" y="2801528"/>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accent3"/>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17" name="形状">
            <a:extLst>
              <a:ext uri="{FF2B5EF4-FFF2-40B4-BE49-F238E27FC236}">
                <a16:creationId xmlns:a16="http://schemas.microsoft.com/office/drawing/2014/main" id="{DD4A7C47-B3FC-86A5-AACF-98FD1D3BECE5}"/>
              </a:ext>
            </a:extLst>
          </p:cNvPr>
          <p:cNvSpPr/>
          <p:nvPr>
            <p:custDataLst>
              <p:tags r:id="rId6"/>
            </p:custDataLst>
          </p:nvPr>
        </p:nvSpPr>
        <p:spPr>
          <a:xfrm>
            <a:off x="666145" y="4166561"/>
            <a:ext cx="393065" cy="393065"/>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chemeClr val="accent4"/>
          </a:solidFill>
          <a:ln w="12700">
            <a:miter lim="400000"/>
          </a:ln>
        </p:spPr>
        <p:txBody>
          <a:bodyPr lIns="38100" tIns="38100" rIns="38100" bIns="38100" anchor="ctr"/>
          <a:lstStyle/>
          <a:p>
            <a:pPr algn="ctr" defTabSz="457200">
              <a:lnSpc>
                <a:spcPct val="120000"/>
              </a:lnSpc>
              <a:defRPr sz="3000" b="0">
                <a:solidFill>
                  <a:srgbClr val="EBEBEB"/>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a:latin typeface="+mn-lt"/>
              <a:cs typeface="+mn-lt"/>
            </a:endParaRPr>
          </a:p>
        </p:txBody>
      </p:sp>
      <p:sp>
        <p:nvSpPr>
          <p:cNvPr id="19" name="图标">
            <a:extLst>
              <a:ext uri="{FF2B5EF4-FFF2-40B4-BE49-F238E27FC236}">
                <a16:creationId xmlns:a16="http://schemas.microsoft.com/office/drawing/2014/main" id="{F96A592F-D3B1-0A38-4D94-CDEB602FE103}"/>
              </a:ext>
            </a:extLst>
          </p:cNvPr>
          <p:cNvSpPr/>
          <p:nvPr>
            <p:custDataLst>
              <p:tags r:id="rId7"/>
            </p:custDataLst>
          </p:nvPr>
        </p:nvSpPr>
        <p:spPr>
          <a:xfrm>
            <a:off x="723457" y="5664771"/>
            <a:ext cx="391795" cy="285750"/>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chemeClr val="accent6"/>
          </a:solidFill>
          <a:ln w="12700">
            <a:miter lim="400000"/>
          </a:ln>
        </p:spPr>
        <p:txBody>
          <a:bodyPr lIns="18771" tIns="18771" rIns="18771" bIns="18771" anchor="ctr"/>
          <a:lstStyle/>
          <a:p>
            <a:pPr defTabSz="456565"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1480">
              <a:solidFill>
                <a:srgbClr val="FFFFFF"/>
              </a:solidFill>
              <a:effectLst>
                <a:outerShdw blurRad="38100" dist="12700" dir="5400000" rotWithShape="0">
                  <a:srgbClr val="000000">
                    <a:alpha val="50000"/>
                  </a:srgbClr>
                </a:outerShdw>
              </a:effectLst>
              <a:latin typeface="+mn-lt"/>
              <a:ea typeface="Gill Sans" panose="020B0502020104020203"/>
              <a:cs typeface="+mn-lt"/>
              <a:sym typeface="Gill Sans" panose="020B0502020104020203"/>
            </a:endParaRPr>
          </a:p>
        </p:txBody>
      </p:sp>
      <p:sp>
        <p:nvSpPr>
          <p:cNvPr id="22" name="文本框 10">
            <a:extLst>
              <a:ext uri="{FF2B5EF4-FFF2-40B4-BE49-F238E27FC236}">
                <a16:creationId xmlns:a16="http://schemas.microsoft.com/office/drawing/2014/main" id="{9C2A1E89-6923-A7E4-0D2F-76D531A38BF8}"/>
              </a:ext>
            </a:extLst>
          </p:cNvPr>
          <p:cNvSpPr txBox="1"/>
          <p:nvPr/>
        </p:nvSpPr>
        <p:spPr>
          <a:xfrm>
            <a:off x="1230773" y="1870909"/>
            <a:ext cx="5363395" cy="830997"/>
          </a:xfrm>
          <a:prstGeom prst="rect">
            <a:avLst/>
          </a:prstGeom>
          <a:noFill/>
        </p:spPr>
        <p:txBody>
          <a:bodyPr wrap="square" rtlCol="0">
            <a:spAutoFit/>
          </a:bodyPr>
          <a:lstStyle/>
          <a:p>
            <a:r>
              <a:rPr lang="en-US" altLang="zh-CN" sz="2400" dirty="0">
                <a:solidFill>
                  <a:schemeClr val="bg1"/>
                </a:solidFill>
                <a:latin typeface="+mn-ea"/>
                <a:cs typeface="+mn-lt"/>
              </a:rPr>
              <a:t>Hard to retrieve information from pure music</a:t>
            </a:r>
          </a:p>
        </p:txBody>
      </p:sp>
      <p:sp>
        <p:nvSpPr>
          <p:cNvPr id="23" name="标题">
            <a:extLst>
              <a:ext uri="{FF2B5EF4-FFF2-40B4-BE49-F238E27FC236}">
                <a16:creationId xmlns:a16="http://schemas.microsoft.com/office/drawing/2014/main" id="{24A79221-A551-C097-7F58-46F34CBDBB56}"/>
              </a:ext>
            </a:extLst>
          </p:cNvPr>
          <p:cNvSpPr>
            <a:spLocks noChangeArrowheads="1"/>
          </p:cNvSpPr>
          <p:nvPr>
            <p:custDataLst>
              <p:tags r:id="rId8"/>
            </p:custDataLst>
          </p:nvPr>
        </p:nvSpPr>
        <p:spPr bwMode="auto">
          <a:xfrm>
            <a:off x="1219627" y="2656169"/>
            <a:ext cx="5491427"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思源黑体 Regular" panose="020B0500000000000000" charset="-122"/>
              </a:rPr>
              <a:t>Lack of labeled data</a:t>
            </a:r>
          </a:p>
        </p:txBody>
      </p:sp>
      <p:sp>
        <p:nvSpPr>
          <p:cNvPr id="24" name="文本框 7">
            <a:extLst>
              <a:ext uri="{FF2B5EF4-FFF2-40B4-BE49-F238E27FC236}">
                <a16:creationId xmlns:a16="http://schemas.microsoft.com/office/drawing/2014/main" id="{9189B241-AD5A-73CB-7AE8-E2D354BED197}"/>
              </a:ext>
            </a:extLst>
          </p:cNvPr>
          <p:cNvSpPr txBox="1"/>
          <p:nvPr/>
        </p:nvSpPr>
        <p:spPr>
          <a:xfrm>
            <a:off x="1189551" y="3263767"/>
            <a:ext cx="5670041" cy="830997"/>
          </a:xfrm>
          <a:prstGeom prst="rect">
            <a:avLst/>
          </a:prstGeom>
          <a:noFill/>
        </p:spPr>
        <p:txBody>
          <a:bodyPr wrap="square" rtlCol="0">
            <a:spAutoFit/>
          </a:bodyPr>
          <a:lstStyle/>
          <a:p>
            <a:r>
              <a:rPr lang="en-US" altLang="zh-CN" sz="2400" dirty="0">
                <a:solidFill>
                  <a:schemeClr val="bg1"/>
                </a:solidFill>
                <a:latin typeface="+mn-ea"/>
                <a:cs typeface="+mn-lt"/>
              </a:rPr>
              <a:t>Train with data if no pretrained models</a:t>
            </a:r>
          </a:p>
        </p:txBody>
      </p:sp>
      <p:sp>
        <p:nvSpPr>
          <p:cNvPr id="25" name="标题">
            <a:extLst>
              <a:ext uri="{FF2B5EF4-FFF2-40B4-BE49-F238E27FC236}">
                <a16:creationId xmlns:a16="http://schemas.microsoft.com/office/drawing/2014/main" id="{7739A1A0-96DE-BDE5-C514-E36351F8DA7E}"/>
              </a:ext>
            </a:extLst>
          </p:cNvPr>
          <p:cNvSpPr>
            <a:spLocks noChangeArrowheads="1"/>
          </p:cNvSpPr>
          <p:nvPr>
            <p:custDataLst>
              <p:tags r:id="rId9"/>
            </p:custDataLst>
          </p:nvPr>
        </p:nvSpPr>
        <p:spPr bwMode="auto">
          <a:xfrm>
            <a:off x="1189550" y="5466302"/>
            <a:ext cx="5491427"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思源黑体 Regular" panose="020B0500000000000000" charset="-122"/>
              </a:rPr>
              <a:t>Add text to image</a:t>
            </a:r>
          </a:p>
        </p:txBody>
      </p:sp>
      <p:sp>
        <p:nvSpPr>
          <p:cNvPr id="26" name="文本框 11">
            <a:extLst>
              <a:ext uri="{FF2B5EF4-FFF2-40B4-BE49-F238E27FC236}">
                <a16:creationId xmlns:a16="http://schemas.microsoft.com/office/drawing/2014/main" id="{1541C8EE-64F3-F6FE-A521-630B985A1756}"/>
              </a:ext>
            </a:extLst>
          </p:cNvPr>
          <p:cNvSpPr txBox="1"/>
          <p:nvPr/>
        </p:nvSpPr>
        <p:spPr>
          <a:xfrm>
            <a:off x="1189551" y="6136033"/>
            <a:ext cx="6506372" cy="461665"/>
          </a:xfrm>
          <a:prstGeom prst="rect">
            <a:avLst/>
          </a:prstGeom>
          <a:noFill/>
        </p:spPr>
        <p:txBody>
          <a:bodyPr wrap="square" rtlCol="0">
            <a:spAutoFit/>
          </a:bodyPr>
          <a:lstStyle/>
          <a:p>
            <a:r>
              <a:rPr lang="en-US" altLang="zh-CN" sz="2400" dirty="0">
                <a:solidFill>
                  <a:schemeClr val="bg1"/>
                </a:solidFill>
                <a:latin typeface="+mn-ea"/>
                <a:cs typeface="+mn-lt"/>
              </a:rPr>
              <a:t>LLM unknown about writing on image</a:t>
            </a:r>
          </a:p>
        </p:txBody>
      </p:sp>
      <p:sp>
        <p:nvSpPr>
          <p:cNvPr id="27" name="标题">
            <a:extLst>
              <a:ext uri="{FF2B5EF4-FFF2-40B4-BE49-F238E27FC236}">
                <a16:creationId xmlns:a16="http://schemas.microsoft.com/office/drawing/2014/main" id="{F364A218-4063-2FAC-63D6-74DCAAABB91B}"/>
              </a:ext>
            </a:extLst>
          </p:cNvPr>
          <p:cNvSpPr>
            <a:spLocks noChangeArrowheads="1"/>
          </p:cNvSpPr>
          <p:nvPr>
            <p:custDataLst>
              <p:tags r:id="rId10"/>
            </p:custDataLst>
          </p:nvPr>
        </p:nvSpPr>
        <p:spPr bwMode="auto">
          <a:xfrm>
            <a:off x="1145964" y="4027675"/>
            <a:ext cx="5491427" cy="40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2800" b="1" spc="300" dirty="0">
                <a:solidFill>
                  <a:schemeClr val="accent1"/>
                </a:solidFill>
                <a:latin typeface="+mn-lt"/>
                <a:ea typeface="思源黑体 Regular" panose="020B0500000000000000" charset="-122"/>
                <a:cs typeface="思源黑体 Regular" panose="020B0500000000000000" charset="-122"/>
              </a:rPr>
              <a:t>Recognize lyrics</a:t>
            </a:r>
          </a:p>
        </p:txBody>
      </p:sp>
      <p:sp>
        <p:nvSpPr>
          <p:cNvPr id="28" name="文本框 13">
            <a:extLst>
              <a:ext uri="{FF2B5EF4-FFF2-40B4-BE49-F238E27FC236}">
                <a16:creationId xmlns:a16="http://schemas.microsoft.com/office/drawing/2014/main" id="{9F732F95-9A27-C552-EF76-2DAE0346AF64}"/>
              </a:ext>
            </a:extLst>
          </p:cNvPr>
          <p:cNvSpPr txBox="1"/>
          <p:nvPr/>
        </p:nvSpPr>
        <p:spPr>
          <a:xfrm>
            <a:off x="1189551" y="4671074"/>
            <a:ext cx="6094587" cy="830997"/>
          </a:xfrm>
          <a:prstGeom prst="rect">
            <a:avLst/>
          </a:prstGeom>
          <a:noFill/>
        </p:spPr>
        <p:txBody>
          <a:bodyPr wrap="square" rtlCol="0">
            <a:spAutoFit/>
          </a:bodyPr>
          <a:lstStyle/>
          <a:p>
            <a:r>
              <a:rPr lang="en-US" altLang="zh-CN" sz="2400" dirty="0">
                <a:solidFill>
                  <a:schemeClr val="bg1"/>
                </a:solidFill>
                <a:latin typeface="+mn-ea"/>
                <a:cs typeface="+mn-lt"/>
              </a:rPr>
              <a:t>Recognizing lyrics harder than words in speech</a:t>
            </a:r>
          </a:p>
        </p:txBody>
      </p:sp>
      <p:sp>
        <p:nvSpPr>
          <p:cNvPr id="29" name="标题">
            <a:extLst>
              <a:ext uri="{FF2B5EF4-FFF2-40B4-BE49-F238E27FC236}">
                <a16:creationId xmlns:a16="http://schemas.microsoft.com/office/drawing/2014/main" id="{F9CF64F6-4AFE-CBEE-0A7D-9A6BD9E38E4D}"/>
              </a:ext>
            </a:extLst>
          </p:cNvPr>
          <p:cNvSpPr txBox="1">
            <a:spLocks noChangeArrowheads="1"/>
          </p:cNvSpPr>
          <p:nvPr>
            <p:custDataLst>
              <p:tags r:id="rId11"/>
            </p:custDataLst>
          </p:nvPr>
        </p:nvSpPr>
        <p:spPr bwMode="auto">
          <a:xfrm>
            <a:off x="822378" y="363417"/>
            <a:ext cx="5491427" cy="80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6895" eaLnBrk="0" fontAlgn="base" hangingPunct="0">
              <a:spcBef>
                <a:spcPct val="0"/>
              </a:spcBef>
              <a:spcAft>
                <a:spcPct val="0"/>
              </a:spcAft>
              <a:defRPr sz="3600">
                <a:solidFill>
                  <a:schemeClr val="tx1"/>
                </a:solidFill>
                <a:latin typeface="Lato Light" charset="0"/>
              </a:defRPr>
            </a:lvl6pPr>
            <a:lvl7pPr marL="2971800" indent="-228600" defTabSz="1826895" eaLnBrk="0" fontAlgn="base" hangingPunct="0">
              <a:spcBef>
                <a:spcPct val="0"/>
              </a:spcBef>
              <a:spcAft>
                <a:spcPct val="0"/>
              </a:spcAft>
              <a:defRPr sz="3600">
                <a:solidFill>
                  <a:schemeClr val="tx1"/>
                </a:solidFill>
                <a:latin typeface="Lato Light" charset="0"/>
              </a:defRPr>
            </a:lvl7pPr>
            <a:lvl8pPr marL="3429000" indent="-228600" defTabSz="1826895" eaLnBrk="0" fontAlgn="base" hangingPunct="0">
              <a:spcBef>
                <a:spcPct val="0"/>
              </a:spcBef>
              <a:spcAft>
                <a:spcPct val="0"/>
              </a:spcAft>
              <a:defRPr sz="3600">
                <a:solidFill>
                  <a:schemeClr val="tx1"/>
                </a:solidFill>
                <a:latin typeface="Lato Light" charset="0"/>
              </a:defRPr>
            </a:lvl8pPr>
            <a:lvl9pPr marL="3886200" indent="-228600" defTabSz="1826895" eaLnBrk="0" fontAlgn="base" hangingPunct="0">
              <a:spcBef>
                <a:spcPct val="0"/>
              </a:spcBef>
              <a:spcAft>
                <a:spcPct val="0"/>
              </a:spcAft>
              <a:defRPr sz="3600">
                <a:solidFill>
                  <a:schemeClr val="tx1"/>
                </a:solidFill>
                <a:latin typeface="Lato Light" charset="0"/>
              </a:defRPr>
            </a:lvl9pPr>
          </a:lstStyle>
          <a:p>
            <a:pPr eaLnBrk="1" hangingPunct="1">
              <a:lnSpc>
                <a:spcPct val="130000"/>
              </a:lnSpc>
            </a:pPr>
            <a:r>
              <a:rPr lang="en-US" altLang="zh-CN" sz="4000" b="1" spc="300" dirty="0">
                <a:solidFill>
                  <a:schemeClr val="bg1"/>
                </a:solidFill>
                <a:latin typeface="+mn-lt"/>
                <a:ea typeface="思源黑体 Regular" panose="020B0500000000000000" charset="-122"/>
                <a:cs typeface="+mn-lt"/>
              </a:rPr>
              <a:t>Challenge</a:t>
            </a:r>
          </a:p>
        </p:txBody>
      </p:sp>
      <p:pic>
        <p:nvPicPr>
          <p:cNvPr id="30" name="图片 4">
            <a:extLst>
              <a:ext uri="{FF2B5EF4-FFF2-40B4-BE49-F238E27FC236}">
                <a16:creationId xmlns:a16="http://schemas.microsoft.com/office/drawing/2014/main" id="{847803DD-2970-1B28-0BE0-970545A0334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25359" y="2293545"/>
            <a:ext cx="4931972" cy="4539488"/>
          </a:xfrm>
          <a:prstGeom prst="rect">
            <a:avLst/>
          </a:prstGeom>
        </p:spPr>
      </p:pic>
    </p:spTree>
    <p:custDataLst>
      <p:tags r:id="rId1"/>
    </p:custDataLst>
    <p:extLst>
      <p:ext uri="{BB962C8B-B14F-4D97-AF65-F5344CB8AC3E}">
        <p14:creationId xmlns:p14="http://schemas.microsoft.com/office/powerpoint/2010/main" val="4055177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6"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DOCER_TEMPLATE_OPEN_ONCE_MARK" val="1"/>
  <p:tag name="COMMONDATA" val="eyJjb3VudCI6MywiaGRpZCI6ImRkYjVhZGUxNmJmNjE4YzI3NmE5YmQwOWIzYzU0N2U2IiwidXNlckNvdW50Ijoz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218367_1"/>
  <p:tag name="KSO_WM_TEMPLATE_SUBCATEGORY" val="0"/>
  <p:tag name="KSO_WM_TEMPLATE_MASTER_TYPE" val="1"/>
  <p:tag name="KSO_WM_TEMPLATE_COLOR_TYPE" val="0"/>
  <p:tag name="KSO_WM_SLIDE_TYPE" val="title"/>
  <p:tag name="KSO_WM_SLIDE_SUBTYPE" val="picTxt"/>
  <p:tag name="KSO_WM_SLIDE_ITEM_CNT" val="0"/>
  <p:tag name="KSO_WM_SLIDE_INDEX" val="1"/>
  <p:tag name="KSO_WM_TAG_VERSION" val="1.0"/>
  <p:tag name="KSO_WM_BEAUTIFY_FLAG" val="#wm#"/>
  <p:tag name="KSO_WM_TEMPLATE_CATEGORY" val="custom"/>
  <p:tag name="KSO_WM_TEMPLATE_INDEX" val="20218367"/>
  <p:tag name="KSO_WM_SLIDE_LAYOUT" val="a_f"/>
  <p:tag name="KSO_WM_SLIDE_LAYOUT_CNT" val="1_3"/>
  <p:tag name="KSO_WM_TEMPLATE_THUMBS_INDEX" val="1、3、6、7、10、13、14、16、17、20、21、22"/>
  <p:tag name="KSO_WM_SPECIAL_SOURCE" val="bdnull"/>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设计总结汇报"/>
  <p:tag name="KSO_WM_UNIT_NOCLEAR" val="0"/>
  <p:tag name="KSO_WM_UNIT_VALUE" val="8"/>
  <p:tag name="KSO_WM_UNIT_TYPE" val="a"/>
  <p:tag name="KSO_WM_UNIT_INDEX"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f*1"/>
  <p:tag name="KSO_WM_TEMPLATE_CATEGORY" val="custom"/>
  <p:tag name="KSO_WM_TEMPLATE_INDEX" val="20218367"/>
  <p:tag name="KSO_WM_UNIT_LAYERLEVEL" val="1"/>
  <p:tag name="KSO_WM_TAG_VERSION" val="1.0"/>
  <p:tag name="KSO_WM_BEAUTIFY_FLAG" val="#wm#"/>
  <p:tag name="KSO_WM_UNIT_SUBTYPE" val="a"/>
  <p:tag name="KSO_WM_UNIT_PRESET_TEXT" val="汇报人：XXX"/>
  <p:tag name="KSO_WM_UNIT_NOCLEAR" val="0"/>
  <p:tag name="KSO_WM_UNIT_VALUE" val="26"/>
  <p:tag name="KSO_WM_UNIT_TYPE" val="f"/>
  <p:tag name="KSO_WM_UNIT_INDEX"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f*2"/>
  <p:tag name="KSO_WM_TEMPLATE_CATEGORY" val="custom"/>
  <p:tag name="KSO_WM_TEMPLATE_INDEX" val="20218367"/>
  <p:tag name="KSO_WM_UNIT_LAYERLEVEL" val="1"/>
  <p:tag name="KSO_WM_TAG_VERSION" val="1.0"/>
  <p:tag name="KSO_WM_BEAUTIFY_FLAG" val="#wm#"/>
  <p:tag name="KSO_WM_UNIT_SUBTYPE" val="a"/>
  <p:tag name="KSO_WM_UNIT_PRESET_TEXT" val="DESIGN TEAM WORK REPORT"/>
  <p:tag name="KSO_WM_UNIT_NOCLEAR" val="0"/>
  <p:tag name="KSO_WM_UNIT_TYPE" val="f"/>
  <p:tag name="KSO_WM_UNIT_INDEX"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f*3"/>
  <p:tag name="KSO_WM_TEMPLATE_CATEGORY" val="custom"/>
  <p:tag name="KSO_WM_TEMPLATE_INDEX" val="20218367"/>
  <p:tag name="KSO_WM_UNIT_LAYERLEVEL" val="1"/>
  <p:tag name="KSO_WM_TAG_VERSION" val="1.0"/>
  <p:tag name="KSO_WM_BEAUTIFY_FLAG" val="#wm#"/>
  <p:tag name="KSO_WM_UNIT_SUBTYPE" val="a"/>
  <p:tag name="KSO_WM_UNIT_PRESET_TEXT" val="2021/XX/XX"/>
  <p:tag name="KSO_WM_UNIT_NOCLEAR" val="0"/>
  <p:tag name="KSO_WM_UNIT_TYPE" val="f"/>
  <p:tag name="KSO_WM_UNIT_INDEX" val="3"/>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218367_1"/>
  <p:tag name="KSO_WM_TEMPLATE_SUBCATEGORY" val="0"/>
  <p:tag name="KSO_WM_TEMPLATE_MASTER_TYPE" val="1"/>
  <p:tag name="KSO_WM_TEMPLATE_COLOR_TYPE" val="0"/>
  <p:tag name="KSO_WM_SLIDE_TYPE" val="title"/>
  <p:tag name="KSO_WM_SLIDE_SUBTYPE" val="picTxt"/>
  <p:tag name="KSO_WM_SLIDE_ITEM_CNT" val="0"/>
  <p:tag name="KSO_WM_SLIDE_INDEX" val="1"/>
  <p:tag name="KSO_WM_TAG_VERSION" val="1.0"/>
  <p:tag name="KSO_WM_BEAUTIFY_FLAG" val="#wm#"/>
  <p:tag name="KSO_WM_TEMPLATE_CATEGORY" val="custom"/>
  <p:tag name="KSO_WM_TEMPLATE_INDEX" val="20218367"/>
  <p:tag name="KSO_WM_SLIDE_LAYOUT" val="a_f"/>
  <p:tag name="KSO_WM_SLIDE_LAYOUT_CNT" val="1_3"/>
  <p:tag name="KSO_WM_TEMPLATE_THUMBS_INDEX" val="1、3、6、7、10、13、14、16、17、20、21、22"/>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设计总结汇报"/>
  <p:tag name="KSO_WM_UNIT_NOCLEAR" val="0"/>
  <p:tag name="KSO_WM_UNIT_VALUE" val="8"/>
  <p:tag name="KSO_WM_UNIT_TYPE" val="a"/>
  <p:tag name="KSO_WM_UNIT_INDEX"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f*1"/>
  <p:tag name="KSO_WM_TEMPLATE_CATEGORY" val="custom"/>
  <p:tag name="KSO_WM_TEMPLATE_INDEX" val="20218367"/>
  <p:tag name="KSO_WM_UNIT_LAYERLEVEL" val="1"/>
  <p:tag name="KSO_WM_TAG_VERSION" val="1.0"/>
  <p:tag name="KSO_WM_BEAUTIFY_FLAG" val="#wm#"/>
  <p:tag name="KSO_WM_UNIT_SUBTYPE" val="a"/>
  <p:tag name="KSO_WM_UNIT_PRESET_TEXT" val="汇报人：XXX"/>
  <p:tag name="KSO_WM_UNIT_NOCLEAR" val="0"/>
  <p:tag name="KSO_WM_UNIT_VALUE" val="26"/>
  <p:tag name="KSO_WM_UNIT_TYPE" val="f"/>
  <p:tag name="KSO_WM_UNIT_INDEX"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f*2"/>
  <p:tag name="KSO_WM_TEMPLATE_CATEGORY" val="custom"/>
  <p:tag name="KSO_WM_TEMPLATE_INDEX" val="20218367"/>
  <p:tag name="KSO_WM_UNIT_LAYERLEVEL" val="1"/>
  <p:tag name="KSO_WM_TAG_VERSION" val="1.0"/>
  <p:tag name="KSO_WM_BEAUTIFY_FLAG" val="#wm#"/>
  <p:tag name="KSO_WM_UNIT_SUBTYPE" val="a"/>
  <p:tag name="KSO_WM_UNIT_PRESET_TEXT" val="DESIGN TEAM WORK REPORT"/>
  <p:tag name="KSO_WM_UNIT_NOCLEAR" val="0"/>
  <p:tag name="KSO_WM_UNIT_TYPE" val="f"/>
  <p:tag name="KSO_WM_UNIT_INDEX"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f*3"/>
  <p:tag name="KSO_WM_TEMPLATE_CATEGORY" val="custom"/>
  <p:tag name="KSO_WM_TEMPLATE_INDEX" val="20218367"/>
  <p:tag name="KSO_WM_UNIT_LAYERLEVEL" val="1"/>
  <p:tag name="KSO_WM_TAG_VERSION" val="1.0"/>
  <p:tag name="KSO_WM_BEAUTIFY_FLAG" val="#wm#"/>
  <p:tag name="KSO_WM_UNIT_SUBTYPE" val="a"/>
  <p:tag name="KSO_WM_UNIT_PRESET_TEXT" val="2021/XX/XX"/>
  <p:tag name="KSO_WM_UNIT_NOCLEAR" val="0"/>
  <p:tag name="KSO_WM_UNIT_TYPE" val="f"/>
  <p:tag name="KSO_WM_UNIT_INDEX" val="3"/>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218367_6"/>
  <p:tag name="KSO_WM_TEMPLATE_SUBCATEGORY" val="0"/>
  <p:tag name="KSO_WM_TEMPLATE_MASTER_TYPE" val="1"/>
  <p:tag name="KSO_WM_TEMPLATE_COLOR_TYPE" val="0"/>
  <p:tag name="KSO_WM_SLIDE_ITEM_CNT" val="6"/>
  <p:tag name="KSO_WM_SLIDE_INDEX" val="6"/>
  <p:tag name="KSO_WM_TAG_VERSION" val="1.0"/>
  <p:tag name="KSO_WM_BEAUTIFY_FLAG" val="#wm#"/>
  <p:tag name="KSO_WM_TEMPLATE_CATEGORY" val="custom"/>
  <p:tag name="KSO_WM_TEMPLATE_INDEX" val="20218367"/>
  <p:tag name="KSO_WM_DIAGRAM_GROUP_CODE" val="l1-1"/>
  <p:tag name="KSO_WM_SLIDE_DIAGTYPE" val="l"/>
  <p:tag name="KSO_WM_SLIDE_LAYOUT" val="a_b_l"/>
  <p:tag name="KSO_WM_SLIDE_LAYOUT_CNT" val="1_1_1"/>
  <p:tag name="KSO_WM_SLIDE_TYPE" val="contents"/>
  <p:tag name="KSO_WM_SLIDE_SUBTYPE" val="diag"/>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l_h_f*1_3_1"/>
  <p:tag name="KSO_WM_TEMPLATE_CATEGORY" val="custom"/>
  <p:tag name="KSO_WM_TEMPLATE_INDEX" val="20218367"/>
  <p:tag name="KSO_WM_UNIT_LAYERLEVEL" val="1_1_1"/>
  <p:tag name="KSO_WM_TAG_VERSION" val="1.0"/>
  <p:tag name="KSO_WM_BEAUTIFY_FLAG" val="#wm#"/>
  <p:tag name="KSO_WM_DIAGRAM_GROUP_CODE" val="l1-1"/>
  <p:tag name="KSO_WM_UNIT_SUBTYPE" val="a"/>
  <p:tag name="KSO_WM_UNIT_PRESET_TEXT" val="公司竞争优势"/>
  <p:tag name="KSO_WM_UNIT_NOCLEAR" val="0"/>
  <p:tag name="KSO_WM_UNIT_TYPE" val="l_h_f"/>
  <p:tag name="KSO_WM_UNIT_INDEX" val="1_3_1"/>
  <p:tag name="KSO_WM_UNIT_VALUE" val="8"/>
  <p:tag name="KSO_WM_DIAGRAM_VIRTUALLY_FRAME" val="{&quot;height&quot;:193.84220472440947,&quot;left&quot;:180.44062992125984,&quot;top&quot;:209.3715748031496,&quot;width&quot;:612.0861417322836}"/>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l_h_i*1_3_1"/>
  <p:tag name="KSO_WM_TEMPLATE_CATEGORY" val="custom"/>
  <p:tag name="KSO_WM_TEMPLATE_INDEX" val="20218367"/>
  <p:tag name="KSO_WM_UNIT_LAYERLEVEL" val="1_1_1"/>
  <p:tag name="KSO_WM_TAG_VERSION" val="1.0"/>
  <p:tag name="KSO_WM_BEAUTIFY_FLAG" val="#wm#"/>
  <p:tag name="KSO_WM_DIAGRAM_GROUP_CODE" val="l1-1"/>
  <p:tag name="KSO_WM_UNIT_SUBTYPE" val="d"/>
  <p:tag name="KSO_WM_UNIT_TYPE" val="l_h_i"/>
  <p:tag name="KSO_WM_UNIT_INDEX" val="1_3_1"/>
  <p:tag name="KSO_WM_DIAGRAM_VIRTUALLY_FRAME" val="{&quot;height&quot;:193.84220472440947,&quot;left&quot;:180.44062992125984,&quot;top&quot;:209.3715748031496,&quot;width&quot;:612.0861417322836}"/>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l_h_f*1_2_1"/>
  <p:tag name="KSO_WM_TEMPLATE_CATEGORY" val="custom"/>
  <p:tag name="KSO_WM_TEMPLATE_INDEX" val="20218367"/>
  <p:tag name="KSO_WM_UNIT_LAYERLEVEL" val="1_1_1"/>
  <p:tag name="KSO_WM_TAG_VERSION" val="1.0"/>
  <p:tag name="KSO_WM_BEAUTIFY_FLAG" val="#wm#"/>
  <p:tag name="KSO_WM_DIAGRAM_GROUP_CODE" val="l1-1"/>
  <p:tag name="KSO_WM_UNIT_SUBTYPE" val="a"/>
  <p:tag name="KSO_WM_UNIT_PRESET_TEXT" val="市场调查分析"/>
  <p:tag name="KSO_WM_UNIT_NOCLEAR" val="0"/>
  <p:tag name="KSO_WM_UNIT_TYPE" val="l_h_f"/>
  <p:tag name="KSO_WM_UNIT_INDEX" val="1_2_1"/>
  <p:tag name="KSO_WM_UNIT_VALUE" val="8"/>
  <p:tag name="KSO_WM_DIAGRAM_VIRTUALLY_FRAME" val="{&quot;height&quot;:193.84220472440947,&quot;left&quot;:180.44062992125984,&quot;top&quot;:209.3715748031496,&quot;width&quot;:612.0861417322836}"/>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l_h_i*1_2_1"/>
  <p:tag name="KSO_WM_TEMPLATE_CATEGORY" val="custom"/>
  <p:tag name="KSO_WM_TEMPLATE_INDEX" val="20218367"/>
  <p:tag name="KSO_WM_UNIT_LAYERLEVEL" val="1_1_1"/>
  <p:tag name="KSO_WM_TAG_VERSION" val="1.0"/>
  <p:tag name="KSO_WM_BEAUTIFY_FLAG" val="#wm#"/>
  <p:tag name="KSO_WM_DIAGRAM_GROUP_CODE" val="l1-1"/>
  <p:tag name="KSO_WM_UNIT_SUBTYPE" val="d"/>
  <p:tag name="KSO_WM_UNIT_TYPE" val="l_h_i"/>
  <p:tag name="KSO_WM_UNIT_INDEX" val="1_2_1"/>
  <p:tag name="KSO_WM_DIAGRAM_VIRTUALLY_FRAME" val="{&quot;height&quot;:193.84220472440947,&quot;left&quot;:180.44062992125984,&quot;top&quot;:209.3715748031496,&quot;width&quot;:612.0861417322836}"/>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l_h_f*1_1_1"/>
  <p:tag name="KSO_WM_TEMPLATE_CATEGORY" val="custom"/>
  <p:tag name="KSO_WM_TEMPLATE_INDEX" val="20218367"/>
  <p:tag name="KSO_WM_UNIT_LAYERLEVEL" val="1_1_1"/>
  <p:tag name="KSO_WM_TAG_VERSION" val="1.0"/>
  <p:tag name="KSO_WM_BEAUTIFY_FLAG" val="#wm#"/>
  <p:tag name="KSO_WM_DIAGRAM_GROUP_CODE" val="l1-1"/>
  <p:tag name="KSO_WM_UNIT_SUBTYPE" val="a"/>
  <p:tag name="KSO_WM_UNIT_PRESET_TEXT" val="产业背景概述"/>
  <p:tag name="KSO_WM_UNIT_NOCLEAR" val="0"/>
  <p:tag name="KSO_WM_UNIT_TYPE" val="l_h_f"/>
  <p:tag name="KSO_WM_UNIT_INDEX" val="1_1_1"/>
  <p:tag name="KSO_WM_UNIT_VALUE" val="8"/>
  <p:tag name="KSO_WM_DIAGRAM_VIRTUALLY_FRAME" val="{&quot;height&quot;:193.84220472440947,&quot;left&quot;:180.44062992125984,&quot;top&quot;:209.3715748031496,&quot;width&quot;:612.0861417322836}"/>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l_h_i*1_1_1"/>
  <p:tag name="KSO_WM_TEMPLATE_CATEGORY" val="custom"/>
  <p:tag name="KSO_WM_TEMPLATE_INDEX" val="20218367"/>
  <p:tag name="KSO_WM_UNIT_LAYERLEVEL" val="1_1_1"/>
  <p:tag name="KSO_WM_TAG_VERSION" val="1.0"/>
  <p:tag name="KSO_WM_BEAUTIFY_FLAG" val="#wm#"/>
  <p:tag name="KSO_WM_DIAGRAM_GROUP_CODE" val="l1-1"/>
  <p:tag name="KSO_WM_UNIT_SUBTYPE" val="d"/>
  <p:tag name="KSO_WM_UNIT_TYPE" val="l_h_i"/>
  <p:tag name="KSO_WM_UNIT_INDEX" val="1_1_1"/>
  <p:tag name="KSO_WM_DIAGRAM_VIRTUALLY_FRAME" val="{&quot;height&quot;:193.84220472440947,&quot;left&quot;:180.44062992125984,&quot;top&quot;:209.3715748031496,&quot;width&quot;:612.0861417322836}"/>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i*1"/>
  <p:tag name="KSO_WM_TEMPLATE_CATEGORY" val="custom"/>
  <p:tag name="KSO_WM_TEMPLATE_INDEX" val="20218367"/>
  <p:tag name="KSO_WM_UNIT_LAYERLEVEL" val="1"/>
  <p:tag name="KSO_WM_TAG_VERSION" val="1.0"/>
  <p:tag name="KSO_WM_BEAUTIFY_FLAG" val="#wm#"/>
  <p:tag name="KSO_WM_DIAGRAM_GROUP_CODE" val="l1-1"/>
  <p:tag name="KSO_WM_UNIT_TYPE" val="i"/>
  <p:tag name="KSO_WM_UNIT_INDEX"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b*1"/>
  <p:tag name="KSO_WM_TEMPLATE_CATEGORY" val="custom"/>
  <p:tag name="KSO_WM_TEMPLATE_INDEX" val="20218367"/>
  <p:tag name="KSO_WM_UNIT_LAYERLEVEL" val="1"/>
  <p:tag name="KSO_WM_TAG_VERSION" val="1.0"/>
  <p:tag name="KSO_WM_BEAUTIFY_FLAG" val="#wm#"/>
  <p:tag name="KSO_WM_DIAGRAM_GROUP_CODE" val="l1-1"/>
  <p:tag name="KSO_WM_UNIT_ISCONTENTSTITLE" val="0"/>
  <p:tag name="KSO_WM_UNIT_ISNUMDGMTITLE" val="0"/>
  <p:tag name="KSO_WM_UNIT_PRESET_TEXT" val="CONTENTS"/>
  <p:tag name="KSO_WM_UNIT_NOCLEAR" val="0"/>
  <p:tag name="KSO_WM_UNIT_VALUE" val="10"/>
  <p:tag name="KSO_WM_UNIT_TYPE" val="b"/>
  <p:tag name="KSO_WM_UNIT_INDEX"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a*1"/>
  <p:tag name="KSO_WM_TEMPLATE_CATEGORY" val="custom"/>
  <p:tag name="KSO_WM_TEMPLATE_INDEX" val="20218367"/>
  <p:tag name="KSO_WM_UNIT_LAYERLEVEL" val="1"/>
  <p:tag name="KSO_WM_TAG_VERSION" val="1.0"/>
  <p:tag name="KSO_WM_BEAUTIFY_FLAG" val="#wm#"/>
  <p:tag name="KSO_WM_DIAGRAM_GROUP_CODE" val="l1-1"/>
  <p:tag name="KSO_WM_UNIT_ISCONTENTSTITLE" val="1"/>
  <p:tag name="KSO_WM_UNIT_ISNUMDGMTITLE" val="0"/>
  <p:tag name="KSO_WM_UNIT_PRESET_TEXT" val="目录"/>
  <p:tag name="KSO_WM_UNIT_NOCLEAR" val="0"/>
  <p:tag name="KSO_WM_UNIT_VALUE" val="11"/>
  <p:tag name="KSO_WM_UNIT_TYPE" val="a"/>
  <p:tag name="KSO_WM_UNIT_INDEX"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l_h_f*1_4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PRESET_TEXT" val="团队介绍"/>
  <p:tag name="KSO_WM_UNIT_NOCLEAR" val="0"/>
  <p:tag name="KSO_WM_UNIT_TYPE" val="l_h_f"/>
  <p:tag name="KSO_WM_UNIT_INDEX" val="1_4_1"/>
  <p:tag name="KSO_WM_DIAGRAM_GROUP_CODE" val="l1-1"/>
  <p:tag name="KSO_WM_UNIT_SUBTYPE" val="a"/>
  <p:tag name="KSO_WM_UNIT_VALUE" val="8"/>
  <p:tag name="KSO_WM_DIAGRAM_VIRTUALLY_FRAME" val="{&quot;height&quot;:193.84220472440947,&quot;left&quot;:180.44062992125984,&quot;top&quot;:209.3715748031496,&quot;width&quot;:612.0861417322836}"/>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6*l_h_i*1_4_1"/>
  <p:tag name="KSO_WM_TEMPLATE_CATEGORY" val="custom"/>
  <p:tag name="KSO_WM_TEMPLATE_INDEX" val="20218367"/>
  <p:tag name="KSO_WM_UNIT_LAYERLEVEL" val="1_1_1"/>
  <p:tag name="KSO_WM_TAG_VERSION" val="1.0"/>
  <p:tag name="KSO_WM_BEAUTIFY_FLAG" val="#wm#"/>
  <p:tag name="KSO_WM_UNIT_SUBTYPE" val="d"/>
  <p:tag name="KSO_WM_UNIT_TYPE" val="l_h_i"/>
  <p:tag name="KSO_WM_UNIT_INDEX" val="1_4_1"/>
  <p:tag name="KSO_WM_DIAGRAM_GROUP_CODE" val="l1-1"/>
  <p:tag name="KSO_WM_DIAGRAM_VIRTUALLY_FRAME" val="{&quot;height&quot;:193.84220472440947,&quot;left&quot;:180.44062992125984,&quot;top&quot;:209.3715748031496,&quot;width&quot;:612.0861417322836}"/>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18367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18367"/>
  <p:tag name="KSO_WM_SLIDE_TYPE" val="sectionTitle"/>
  <p:tag name="KSO_WM_SLIDE_SUBTYPE" val="picTxt"/>
  <p:tag name="KSO_WM_SLIDE_LAYOUT" val="a_e_f"/>
  <p:tag name="KSO_WM_SLIDE_LAYOUT_CNT" val="1_1_1"/>
  <p:tag name="KSO_WM_SPECIAL_SOURCE" val="bdnull"/>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产业背景概述"/>
  <p:tag name="KSO_WM_UNIT_NOCLEAR" val="0"/>
  <p:tag name="KSO_WM_UNIT_VALUE" val="9"/>
  <p:tag name="KSO_WM_UNIT_TYPE" val="a"/>
  <p:tag name="KSO_WM_UNIT_INDEX" val="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f*1"/>
  <p:tag name="KSO_WM_TEMPLATE_CATEGORY" val="custom"/>
  <p:tag name="KSO_WM_TEMPLATE_INDEX" val="20218367"/>
  <p:tag name="KSO_WM_UNIT_LAYERLEVEL" val="1"/>
  <p:tag name="KSO_WM_TAG_VERSION" val="1.0"/>
  <p:tag name="KSO_WM_BEAUTIFY_FLAG" val="#wm#"/>
  <p:tag name="KSO_WM_UNIT_SUBTYPE" val="a"/>
  <p:tag name="KSO_WM_UNIT_PRESET_TEXT" val="先介绍本来自入公司后，所负责开发的主要项目"/>
  <p:tag name="KSO_WM_UNIT_NOCLEAR" val="0"/>
  <p:tag name="KSO_WM_UNIT_VALUE" val="48"/>
  <p:tag name="KSO_WM_UNIT_TYPE" val="f"/>
  <p:tag name="KSO_WM_UNIT_INDEX"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18367_7*e*1"/>
  <p:tag name="KSO_WM_TEMPLATE_CATEGORY" val="custom"/>
  <p:tag name="KSO_WM_TEMPLATE_INDEX" val="20218367"/>
  <p:tag name="KSO_WM_UNIT_LAYERLEVEL" val="1"/>
  <p:tag name="KSO_WM_TAG_VERSION" val="1.0"/>
  <p:tag name="KSO_WM_BEAUTIFY_FLAG" val="#wm#"/>
  <p:tag name="KSO_WM_UNIT_PRESET_TEXT" val="01"/>
  <p:tag name="KSO_WM_UNIT_NOCLEAR" val="0"/>
  <p:tag name="KSO_WM_UNIT_VALUE" val="2"/>
  <p:tag name="KSO_WM_UNIT_TYPE" val="e"/>
  <p:tag name="KSO_WM_UNIT_INDEX" val="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142.xml><?xml version="1.0" encoding="utf-8"?>
<p:tagLst xmlns:a="http://schemas.openxmlformats.org/drawingml/2006/main" xmlns:r="http://schemas.openxmlformats.org/officeDocument/2006/relationships" xmlns:p="http://schemas.openxmlformats.org/presentationml/2006/main">
  <p:tag name="KSO_WM_SLIDE_ID" val="custom20218367_10"/>
  <p:tag name="KSO_WM_TEMPLATE_SUBCATEGORY" val="0"/>
  <p:tag name="KSO_WM_TEMPLATE_MASTER_TYPE" val="1"/>
  <p:tag name="KSO_WM_TEMPLATE_COLOR_TYPE" val="0"/>
  <p:tag name="KSO_WM_SLIDE_ITEM_CNT" val="4"/>
  <p:tag name="KSO_WM_SLIDE_INDEX" val="10"/>
  <p:tag name="KSO_WM_TAG_VERSION" val="1.0"/>
  <p:tag name="KSO_WM_BEAUTIFY_FLAG" val="#wm#"/>
  <p:tag name="KSO_WM_TEMPLATE_CATEGORY" val="custom"/>
  <p:tag name="KSO_WM_TEMPLATE_INDEX" val="20218367"/>
  <p:tag name="KSO_WM_DIAGRAM_GROUP_CODE" val="l1-2"/>
  <p:tag name="KSO_WM_SLIDE_DIAGTYPE" val="l"/>
  <p:tag name="KSO_WM_SLIDE_LAYOUT" val="a_d_l"/>
  <p:tag name="KSO_WM_SLIDE_LAYOUT_CNT" val="1_1_1"/>
  <p:tag name="KSO_WM_SLIDE_TYPE" val="text"/>
  <p:tag name="KSO_WM_SLIDE_SUBTYPE" val="diag"/>
  <p:tag name="KSO_WM_SLIDE_SIZE" val="331.95*385.4"/>
  <p:tag name="KSO_WM_SLIDE_POSITION" val="94.3*131.5"/>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3.15,&quot;left&quot;:94.3,&quot;top&quot;:123.75,&quot;width&quot;:416.45}"/>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1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1_1"/>
  <p:tag name="KSO_WM_UNIT_VALUE" val="109*109"/>
  <p:tag name="KSO_WM_DIAGRAM_VIRTUALLY_FRAME" val="{&quot;height&quot;:393.15,&quot;left&quot;:94.3,&quot;top&quot;:123.75,&quot;width&quot;:416.45}"/>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2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2_1"/>
  <p:tag name="KSO_WM_UNIT_VALUE" val="109*109"/>
  <p:tag name="KSO_WM_DIAGRAM_VIRTUALLY_FRAME" val="{&quot;height&quot;:393.15,&quot;left&quot;:94.3,&quot;top&quot;:123.75,&quot;width&quot;:416.45}"/>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2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2_1"/>
  <p:tag name="KSO_WM_UNIT_PRESET_TEXT" val="添加小标题"/>
  <p:tag name="KSO_WM_DIAGRAM_VIRTUALLY_FRAME" val="{&quot;height&quot;:393.15,&quot;left&quot;:94.3,&quot;top&quot;:123.75,&quot;width&quot;:416.45}"/>
</p:tagLst>
</file>

<file path=ppt/tags/tag1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18367_10*a*1"/>
  <p:tag name="KSO_WM_TEMPLATE_CATEGORY" val="custom"/>
  <p:tag name="KSO_WM_TEMPLATE_INDEX" val="20218367"/>
  <p:tag name="KSO_WM_UNIT_LAYERLEVEL" val="1"/>
  <p:tag name="KSO_WM_TAG_VERSION" val="1.0"/>
  <p:tag name="KSO_WM_BEAUTIFY_FLAG" val="#wm#"/>
  <p:tag name="KSO_WM_UNIT_PRESET_TEXT" val="单击此处添加大标题"/>
</p:tagLst>
</file>

<file path=ppt/tags/tag148.xml><?xml version="1.0" encoding="utf-8"?>
<p:tagLst xmlns:a="http://schemas.openxmlformats.org/drawingml/2006/main" xmlns:r="http://schemas.openxmlformats.org/officeDocument/2006/relationships" xmlns:p="http://schemas.openxmlformats.org/presentationml/2006/main">
  <p:tag name="KSO_WM_SLIDE_ID" val="custom20218367_10"/>
  <p:tag name="KSO_WM_TEMPLATE_SUBCATEGORY" val="0"/>
  <p:tag name="KSO_WM_TEMPLATE_MASTER_TYPE" val="1"/>
  <p:tag name="KSO_WM_TEMPLATE_COLOR_TYPE" val="0"/>
  <p:tag name="KSO_WM_SLIDE_ITEM_CNT" val="4"/>
  <p:tag name="KSO_WM_SLIDE_INDEX" val="10"/>
  <p:tag name="KSO_WM_TAG_VERSION" val="1.0"/>
  <p:tag name="KSO_WM_BEAUTIFY_FLAG" val="#wm#"/>
  <p:tag name="KSO_WM_TEMPLATE_CATEGORY" val="custom"/>
  <p:tag name="KSO_WM_TEMPLATE_INDEX" val="20218367"/>
  <p:tag name="KSO_WM_DIAGRAM_GROUP_CODE" val="l1-2"/>
  <p:tag name="KSO_WM_SLIDE_DIAGTYPE" val="l"/>
  <p:tag name="KSO_WM_SLIDE_LAYOUT" val="a_d_l"/>
  <p:tag name="KSO_WM_SLIDE_LAYOUT_CNT" val="1_1_1"/>
  <p:tag name="KSO_WM_SLIDE_TYPE" val="text"/>
  <p:tag name="KSO_WM_SLIDE_SUBTYPE" val="diag"/>
  <p:tag name="KSO_WM_SLIDE_SIZE" val="331.95*385.4"/>
  <p:tag name="KSO_WM_SLIDE_POSITION" val="94.3*131.5"/>
  <p:tag name="KSO_WM_SPECIAL_SOURCE" val="bdnull"/>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2.35,&quot;left&quot;:94.3,&quot;top&quot;:124.55,&quot;width&quot;:498.75}"/>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1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1_1"/>
  <p:tag name="KSO_WM_UNIT_VALUE" val="109*109"/>
  <p:tag name="KSO_WM_DIAGRAM_VIRTUALLY_FRAME" val="{&quot;height&quot;:392.35,&quot;left&quot;:94.3,&quot;top&quot;:124.55,&quot;width&quot;:498.75}"/>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2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2_1"/>
  <p:tag name="KSO_WM_UNIT_VALUE" val="109*109"/>
  <p:tag name="KSO_WM_DIAGRAM_VIRTUALLY_FRAME" val="{&quot;height&quot;:392.35,&quot;left&quot;:94.3,&quot;top&quot;:124.55,&quot;width&quot;:498.75}"/>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2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2_1"/>
  <p:tag name="KSO_WM_UNIT_PRESET_TEXT" val="添加小标题"/>
  <p:tag name="KSO_WM_DIAGRAM_VIRTUALLY_FRAME" val="{&quot;height&quot;:392.35,&quot;left&quot;:94.3,&quot;top&quot;:124.55,&quot;width&quot;:498.75}"/>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18367_10*a*1"/>
  <p:tag name="KSO_WM_TEMPLATE_CATEGORY" val="custom"/>
  <p:tag name="KSO_WM_TEMPLATE_INDEX" val="20218367"/>
  <p:tag name="KSO_WM_UNIT_LAYERLEVEL" val="1"/>
  <p:tag name="KSO_WM_TAG_VERSION" val="1.0"/>
  <p:tag name="KSO_WM_BEAUTIFY_FLAG" val="#wm#"/>
  <p:tag name="KSO_WM_UNIT_PRESET_TEXT" val="单击此处添加大标题"/>
</p:tagLst>
</file>

<file path=ppt/tags/tag154.xml><?xml version="1.0" encoding="utf-8"?>
<p:tagLst xmlns:a="http://schemas.openxmlformats.org/drawingml/2006/main" xmlns:r="http://schemas.openxmlformats.org/officeDocument/2006/relationships" xmlns:p="http://schemas.openxmlformats.org/presentationml/2006/main">
  <p:tag name="KSO_WM_SLIDE_ID" val="custom20218367_10"/>
  <p:tag name="KSO_WM_TEMPLATE_SUBCATEGORY" val="0"/>
  <p:tag name="KSO_WM_TEMPLATE_MASTER_TYPE" val="1"/>
  <p:tag name="KSO_WM_TEMPLATE_COLOR_TYPE" val="0"/>
  <p:tag name="KSO_WM_SLIDE_ITEM_CNT" val="4"/>
  <p:tag name="KSO_WM_SLIDE_INDEX" val="10"/>
  <p:tag name="KSO_WM_TAG_VERSION" val="1.0"/>
  <p:tag name="KSO_WM_BEAUTIFY_FLAG" val="#wm#"/>
  <p:tag name="KSO_WM_TEMPLATE_CATEGORY" val="custom"/>
  <p:tag name="KSO_WM_TEMPLATE_INDEX" val="20218367"/>
  <p:tag name="KSO_WM_DIAGRAM_GROUP_CODE" val="l1-2"/>
  <p:tag name="KSO_WM_SLIDE_DIAGTYPE" val="l"/>
  <p:tag name="KSO_WM_SLIDE_LAYOUT" val="a_d_l"/>
  <p:tag name="KSO_WM_SLIDE_LAYOUT_CNT" val="1_1_1"/>
  <p:tag name="KSO_WM_SLIDE_TYPE" val="text"/>
  <p:tag name="KSO_WM_SLIDE_SUBTYPE" val="diag"/>
  <p:tag name="KSO_WM_SLIDE_SIZE" val="331.95*385.4"/>
  <p:tag name="KSO_WM_SLIDE_POSITION" val="94.3*131.5"/>
  <p:tag name="KSO_WM_SPECIAL_SOURCE" val="bdnull"/>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2.35,&quot;left&quot;:94.3,&quot;top&quot;:124.55,&quot;width&quot;:498.75}"/>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1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1_1"/>
  <p:tag name="KSO_WM_UNIT_VALUE" val="109*109"/>
  <p:tag name="KSO_WM_DIAGRAM_VIRTUALLY_FRAME" val="{&quot;height&quot;:392.35,&quot;left&quot;:94.3,&quot;top&quot;:124.55,&quot;width&quot;:498.75}"/>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2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2_1"/>
  <p:tag name="KSO_WM_UNIT_VALUE" val="109*109"/>
  <p:tag name="KSO_WM_DIAGRAM_VIRTUALLY_FRAME" val="{&quot;height&quot;:392.35,&quot;left&quot;:94.3,&quot;top&quot;:124.55,&quot;width&quot;:498.75}"/>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2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2_1"/>
  <p:tag name="KSO_WM_UNIT_PRESET_TEXT" val="添加小标题"/>
  <p:tag name="KSO_WM_DIAGRAM_VIRTUALLY_FRAME" val="{&quot;height&quot;:392.35,&quot;left&quot;:94.3,&quot;top&quot;:124.55,&quot;width&quot;:498.75}"/>
</p:tagLst>
</file>

<file path=ppt/tags/tag1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18367_10*a*1"/>
  <p:tag name="KSO_WM_TEMPLATE_CATEGORY" val="custom"/>
  <p:tag name="KSO_WM_TEMPLATE_INDEX" val="20218367"/>
  <p:tag name="KSO_WM_UNIT_LAYERLEVEL" val="1"/>
  <p:tag name="KSO_WM_TAG_VERSION" val="1.0"/>
  <p:tag name="KSO_WM_BEAUTIFY_FLAG" val="#wm#"/>
  <p:tag name="KSO_WM_UNIT_PRESET_TEXT" val="单击此处添加大标题"/>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ID" val="custom20218367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18367"/>
  <p:tag name="KSO_WM_SLIDE_TYPE" val="sectionTitle"/>
  <p:tag name="KSO_WM_SLIDE_SUBTYPE" val="picTxt"/>
  <p:tag name="KSO_WM_SLIDE_LAYOUT" val="a_e_f"/>
  <p:tag name="KSO_WM_SLIDE_LAYOUT_CNT" val="1_1_1"/>
  <p:tag name="KSO_WM_SPECIAL_SOURCE" val="bdnull"/>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产业背景概述"/>
  <p:tag name="KSO_WM_UNIT_NOCLEAR" val="0"/>
  <p:tag name="KSO_WM_UNIT_VALUE" val="9"/>
  <p:tag name="KSO_WM_UNIT_TYPE" val="a"/>
  <p:tag name="KSO_WM_UNIT_INDEX" val="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f*1"/>
  <p:tag name="KSO_WM_TEMPLATE_CATEGORY" val="custom"/>
  <p:tag name="KSO_WM_TEMPLATE_INDEX" val="20218367"/>
  <p:tag name="KSO_WM_UNIT_LAYERLEVEL" val="1"/>
  <p:tag name="KSO_WM_TAG_VERSION" val="1.0"/>
  <p:tag name="KSO_WM_BEAUTIFY_FLAG" val="#wm#"/>
  <p:tag name="KSO_WM_UNIT_SUBTYPE" val="a"/>
  <p:tag name="KSO_WM_UNIT_PRESET_TEXT" val="先介绍本来自入公司后，所负责开发的主要项目"/>
  <p:tag name="KSO_WM_UNIT_NOCLEAR" val="0"/>
  <p:tag name="KSO_WM_UNIT_VALUE" val="48"/>
  <p:tag name="KSO_WM_UNIT_TYPE" val="f"/>
  <p:tag name="KSO_WM_UNIT_INDEX" val="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18367_7*e*1"/>
  <p:tag name="KSO_WM_TEMPLATE_CATEGORY" val="custom"/>
  <p:tag name="KSO_WM_TEMPLATE_INDEX" val="20218367"/>
  <p:tag name="KSO_WM_UNIT_LAYERLEVEL" val="1"/>
  <p:tag name="KSO_WM_TAG_VERSION" val="1.0"/>
  <p:tag name="KSO_WM_BEAUTIFY_FLAG" val="#wm#"/>
  <p:tag name="KSO_WM_UNIT_PRESET_TEXT" val="01"/>
  <p:tag name="KSO_WM_UNIT_NOCLEAR" val="0"/>
  <p:tag name="KSO_WM_UNIT_VALUE" val="2"/>
  <p:tag name="KSO_WM_UNIT_TYPE" val="e"/>
  <p:tag name="KSO_WM_UNIT_INDEX"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165.xml><?xml version="1.0" encoding="utf-8"?>
<p:tagLst xmlns:a="http://schemas.openxmlformats.org/drawingml/2006/main" xmlns:r="http://schemas.openxmlformats.org/officeDocument/2006/relationships" xmlns:p="http://schemas.openxmlformats.org/presentationml/2006/main">
  <p:tag name="KSO_WM_SLIDE_ID" val="custom20218367_10"/>
  <p:tag name="KSO_WM_TEMPLATE_SUBCATEGORY" val="0"/>
  <p:tag name="KSO_WM_TEMPLATE_MASTER_TYPE" val="1"/>
  <p:tag name="KSO_WM_TEMPLATE_COLOR_TYPE" val="0"/>
  <p:tag name="KSO_WM_SLIDE_ITEM_CNT" val="4"/>
  <p:tag name="KSO_WM_SLIDE_INDEX" val="10"/>
  <p:tag name="KSO_WM_TAG_VERSION" val="1.0"/>
  <p:tag name="KSO_WM_BEAUTIFY_FLAG" val="#wm#"/>
  <p:tag name="KSO_WM_TEMPLATE_CATEGORY" val="custom"/>
  <p:tag name="KSO_WM_TEMPLATE_INDEX" val="20218367"/>
  <p:tag name="KSO_WM_DIAGRAM_GROUP_CODE" val="l1-2"/>
  <p:tag name="KSO_WM_SLIDE_DIAGTYPE" val="l"/>
  <p:tag name="KSO_WM_SLIDE_LAYOUT" val="a_d_l"/>
  <p:tag name="KSO_WM_SLIDE_LAYOUT_CNT" val="1_1_1"/>
  <p:tag name="KSO_WM_SLIDE_TYPE" val="text"/>
  <p:tag name="KSO_WM_SLIDE_SUBTYPE" val="diag"/>
  <p:tag name="KSO_WM_SLIDE_SIZE" val="331.95*385.4"/>
  <p:tag name="KSO_WM_SLIDE_POSITION" val="94.3*131.5"/>
  <p:tag name="KSO_WM_SPECIAL_SOURCE" val="bdnull"/>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ID" val="custom20218367_10*d*1"/>
  <p:tag name="KSO_WM_TEMPLATE_CATEGORY" val="custom"/>
  <p:tag name="KSO_WM_TEMPLATE_INDEX" val="20218367"/>
  <p:tag name="KSO_WM_UNIT_LAYERLEVEL" val="1"/>
  <p:tag name="KSO_WM_TAG_VERSION" val="1.0"/>
  <p:tag name="KSO_WM_BEAUTIFY_FLAG" val="#wm#"/>
  <p:tag name="KSO_WM_UNIT_VALUE" val="1885*1332"/>
  <p:tag name="KSO_WM_UNIT_TYPE" val="d"/>
  <p:tag name="KSO_WM_UNIT_INDEX" val="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1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1_1"/>
  <p:tag name="KSO_WM_UNIT_VALUE" val="109*109"/>
  <p:tag name="KSO_WM_DIAGRAM_VIRTUALLY_FRAME" val="{&quot;height&quot;:390.65,&quot;left&quot;:94.3,&quot;top&quot;:126.25,&quot;width&quot;:723.3}"/>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2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2_1"/>
  <p:tag name="KSO_WM_UNIT_VALUE" val="109*109"/>
  <p:tag name="KSO_WM_DIAGRAM_VIRTUALLY_FRAME" val="{&quot;height&quot;:390.65,&quot;left&quot;:94.3,&quot;top&quot;:126.25,&quot;width&quot;:723.3}"/>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3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3_1"/>
  <p:tag name="KSO_WM_UNIT_VALUE" val="109*109"/>
  <p:tag name="KSO_WM_DIAGRAM_VIRTUALLY_FRAME" val="{&quot;height&quot;:390.65,&quot;left&quot;:94.3,&quot;top&quot;:126.25,&quot;width&quot;:723.3}"/>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4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4_1"/>
  <p:tag name="KSO_WM_UNIT_VALUE" val="79*109"/>
  <p:tag name="KSO_WM_DIAGRAM_VIRTUALLY_FRAME" val="{&quot;height&quot;:390.65,&quot;left&quot;:94.3,&quot;top&quot;:126.25,&quot;width&quot;:723.3}"/>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1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18367_10*a*1"/>
  <p:tag name="KSO_WM_TEMPLATE_CATEGORY" val="custom"/>
  <p:tag name="KSO_WM_TEMPLATE_INDEX" val="20218367"/>
  <p:tag name="KSO_WM_UNIT_LAYERLEVEL" val="1"/>
  <p:tag name="KSO_WM_TAG_VERSION" val="1.0"/>
  <p:tag name="KSO_WM_BEAUTIFY_FLAG" val="#wm#"/>
  <p:tag name="KSO_WM_UNIT_PRESET_TEXT" val="单击此处添加大标题"/>
</p:tagLst>
</file>

<file path=ppt/tags/tag176.xml><?xml version="1.0" encoding="utf-8"?>
<p:tagLst xmlns:a="http://schemas.openxmlformats.org/drawingml/2006/main" xmlns:r="http://schemas.openxmlformats.org/officeDocument/2006/relationships" xmlns:p="http://schemas.openxmlformats.org/presentationml/2006/main">
  <p:tag name="KSO_WM_SLIDE_ID" val="custom20218367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18367"/>
  <p:tag name="KSO_WM_SLIDE_TYPE" val="sectionTitle"/>
  <p:tag name="KSO_WM_SLIDE_SUBTYPE" val="picTxt"/>
  <p:tag name="KSO_WM_SLIDE_LAYOUT" val="a_e_f"/>
  <p:tag name="KSO_WM_SLIDE_LAYOUT_CNT" val="1_1_1"/>
  <p:tag name="KSO_WM_SPECIAL_SOURCE" val="bdnull"/>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产业背景概述"/>
  <p:tag name="KSO_WM_UNIT_NOCLEAR" val="0"/>
  <p:tag name="KSO_WM_UNIT_VALUE" val="9"/>
  <p:tag name="KSO_WM_UNIT_TYPE" val="a"/>
  <p:tag name="KSO_WM_UNIT_INDEX" val="1"/>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f*1"/>
  <p:tag name="KSO_WM_TEMPLATE_CATEGORY" val="custom"/>
  <p:tag name="KSO_WM_TEMPLATE_INDEX" val="20218367"/>
  <p:tag name="KSO_WM_UNIT_LAYERLEVEL" val="1"/>
  <p:tag name="KSO_WM_TAG_VERSION" val="1.0"/>
  <p:tag name="KSO_WM_BEAUTIFY_FLAG" val="#wm#"/>
  <p:tag name="KSO_WM_UNIT_SUBTYPE" val="a"/>
  <p:tag name="KSO_WM_UNIT_PRESET_TEXT" val="先介绍本来自入公司后，所负责开发的主要项目"/>
  <p:tag name="KSO_WM_UNIT_NOCLEAR" val="0"/>
  <p:tag name="KSO_WM_UNIT_VALUE" val="48"/>
  <p:tag name="KSO_WM_UNIT_TYPE" val="f"/>
  <p:tag name="KSO_WM_UNIT_INDEX"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18367_7*e*1"/>
  <p:tag name="KSO_WM_TEMPLATE_CATEGORY" val="custom"/>
  <p:tag name="KSO_WM_TEMPLATE_INDEX" val="20218367"/>
  <p:tag name="KSO_WM_UNIT_LAYERLEVEL" val="1"/>
  <p:tag name="KSO_WM_TAG_VERSION" val="1.0"/>
  <p:tag name="KSO_WM_BEAUTIFY_FLAG" val="#wm#"/>
  <p:tag name="KSO_WM_UNIT_PRESET_TEXT" val="01"/>
  <p:tag name="KSO_WM_UNIT_NOCLEAR" val="0"/>
  <p:tag name="KSO_WM_UNIT_VALUE" val="2"/>
  <p:tag name="KSO_WM_UNIT_TYPE" val="e"/>
  <p:tag name="KSO_WM_UNIT_INDEX"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367"/>
  <p:tag name="KSO_WM_SLIDE_LAYOUT_INFO" val="{&quot;direction&quot;:1,&quot;id&quot;:&quot;2020-12-09T18:05:42&quot;,&quot;maxSize&quot;:{&quot;size1&quot;:32.5},&quot;minSize&quot;:{&quot;size1&quot;:32.5},&quot;normalSize&quot;:{&quot;size1&quot;:32.5},&quot;subLayout&quot;:[{&quot;id&quot;:&quot;2020-12-09T18:05:42&quot;,&quot;margin&quot;:{&quot;bottom&quot;:6.7729997634887695,&quot;left&quot;:1.6929999589920044,&quot;right&quot;:2.1170001029968262,&quot;top&quot;:5.9270000457763672},&quot;type&quot;:0},{&quot;id&quot;:&quot;2020-12-09T18:05:42&quot;,&quot;margin&quot;:{&quot;bottom&quot;:4.2329998016357422,&quot;left&quot;:0.42300000786781311,&quot;right&quot;:4.6570000648498535,&quot;top&quot;:4.2329998016357422},&quot;type&quot;:0}],&quot;type&quot;:0}"/>
  <p:tag name="KSO_WM_SLIDE_RATIO" val="1.777778"/>
  <p:tag name="KSO_WM_CHIP_INFOS" val="{&quot;layout_type&quot;:&quot;leftright&quot;,&quot;layout_feature&quot;:1,&quot;tags&quot;:{&quot;style&quot;:[&quot;商务&quot;,&quot;简约&quot;,&quot;文艺清新&quot;,&quot;卡通&quot;,&quot;欧美风&quot;,&quot;黑板风&quot;,&quot;渐变风&quot;]},&quot;slide_type&quot;:[&quot;text&quot;],&quot;aspect_ratio&quot;:&quot;16:9&quot;,&quot;diagram&quot;:{&quot;type&quot;:[],&quot;direction&quot;:0,&quot;isSupportDecBetweenItems&quot;:false}}"/>
  <p:tag name="KSO_WM_CHIP_XID" val="5ed21bffdaf2e53b70be3ec4"/>
  <p:tag name="KSO_WM_CHIP_FILLPROP" val="[[{&quot;fill_id&quot;:&quot;9a355c80c5954ee09524de9ebc4c51fa&quot;,&quot;fill_align&quot;:&quot;cm&quot;,&quot;text_align&quot;:&quot;cm&quot;,&quot;text_direction&quot;:&quot;horizontal&quot;,&quot;chip_types&quot;:[&quot;header&quot;]},{&quot;fill_id&quot;:&quot;d54c11053c694c528a73c81ffd135bd4&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SLIDE_ID" val="custom20218367_17"/>
  <p:tag name="KSO_WM_TEMPLATE_SUBCATEGORY" val="21"/>
  <p:tag name="KSO_WM_TEMPLATE_MASTER_TYPE" val="1"/>
  <p:tag name="KSO_WM_TEMPLATE_COLOR_TYPE" val="1"/>
  <p:tag name="KSO_WM_SLIDE_TYPE" val="text"/>
  <p:tag name="KSO_WM_SLIDE_SUBTYPE" val="pureTxt"/>
  <p:tag name="KSO_WM_SLIDE_ITEM_CNT" val="0"/>
  <p:tag name="KSO_WM_SLIDE_INDEX" val="17"/>
  <p:tag name="KSO_WM_SLIDE_SIZE" val="840*396"/>
  <p:tag name="KSO_WM_SLIDE_POSITION" val="48*71"/>
  <p:tag name="KSO_WM_TAG_VERSION" val="1.0"/>
  <p:tag name="KSO_WM_SLIDE_LAYOUT" val="a_f"/>
  <p:tag name="KSO_WM_SLIDE_LAYOUT_CNT" val="1_1"/>
  <p:tag name="KSO_WM_CHIP_GROUPID" val="5ed745afafe44fab1839bd05"/>
  <p:tag name="KSO_WM_SLIDE_BK_DARK_LIGHT" val="2"/>
  <p:tag name="KSO_WM_SLIDE_BACKGROUND_TYPE" val="general"/>
  <p:tag name="KSO_WM_SLIDE_SUPPORT_FEATURE_TYPE" val="0"/>
  <p:tag name="KSO_WM_TEMPLATE_ASSEMBLE_XID" val="5fd0a1751fa9d42129dcc85f"/>
  <p:tag name="KSO_WM_TEMPLATE_ASSEMBLE_GROUPID" val="5fd0a1751fa9d42129dcc85f"/>
  <p:tag name="KSO_WM_UNIT_SHOW_EDIT_AREA_INDICATION" val="1"/>
  <p:tag name="KSO_WM_SPECIAL_SOURCE" val="bdnull"/>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7*i*2"/>
  <p:tag name="KSO_WM_TEMPLATE_CATEGORY" val="custom"/>
  <p:tag name="KSO_WM_TEMPLATE_INDEX" val="20218367"/>
  <p:tag name="KSO_WM_UNIT_LAYERLEVEL" val="1"/>
  <p:tag name="KSO_WM_TAG_VERSION" val="1.0"/>
  <p:tag name="KSO_WM_BEAUTIFY_FLAG" val="#wm#"/>
  <p:tag name="KSO_WM_UNIT_TYPE" val="i"/>
  <p:tag name="KSO_WM_UNIT_INDEX" val="2"/>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51fc2a00958e4110a7400cf7c5fb9b10"/>
  <p:tag name="KSO_WM_CHIP_GROUPID" val="5ed745afafe44fab1839bd05"/>
  <p:tag name="KSO_WM_CHIP_XID" val="5ed21bffdaf2e53b70be3ec4"/>
  <p:tag name="KSO_WM_UNIT_LINE_FORE_SCHEMECOLOR_INDEX_BRIGHTNESS" val="-0.15"/>
  <p:tag name="KSO_WM_UNIT_LINE_FORE_SCHEMECOLOR_INDEX" val="14"/>
  <p:tag name="KSO_WM_UNIT_LINE_FILL_TYPE" val="2"/>
  <p:tag name="KSO_WM_UNIT_VALUE" val="738"/>
  <p:tag name="KSO_WM_TEMPLATE_ASSEMBLE_XID" val="5fd0a1751fa9d42129dcc85f"/>
  <p:tag name="KSO_WM_TEMPLATE_ASSEMBLE_GROUPID" val="5fd0a1751fa9d42129dcc85f"/>
</p:tagLst>
</file>

<file path=ppt/tags/tag1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18367_17*a*1"/>
  <p:tag name="KSO_WM_TEMPLATE_CATEGORY" val="custom"/>
  <p:tag name="KSO_WM_TEMPLATE_INDEX" val="202183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02efb62debe43e096ea35facf7dbba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7526ccdf0054f1ba53b4490803d2a3c"/>
  <p:tag name="KSO_WM_UNIT_TEXT_FILL_FORE_SCHEMECOLOR_INDEX_BRIGHTNESS" val="0"/>
  <p:tag name="KSO_WM_UNIT_TEXT_FILL_FORE_SCHEMECOLOR_INDEX" val="13"/>
  <p:tag name="KSO_WM_UNIT_TEXT_FILL_TYPE" val="1"/>
  <p:tag name="KSO_WM_TEMPLATE_ASSEMBLE_XID" val="5fd0a1751fa9d42129dcc85f"/>
  <p:tag name="KSO_WM_TEMPLATE_ASSEMBLE_GROUPID" val="5fd0a1751fa9d42129dcc85f"/>
</p:tagLst>
</file>

<file path=ppt/tags/tag18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18367_17*f*1"/>
  <p:tag name="KSO_WM_TEMPLATE_CATEGORY" val="custom"/>
  <p:tag name="KSO_WM_TEMPLATE_INDEX" val="20218367"/>
  <p:tag name="KSO_WM_UNIT_LAYERLEVEL" val="1"/>
  <p:tag name="KSO_WM_TAG_VERSION" val="1.0"/>
  <p:tag name="KSO_WM_BEAUTIFY_FLAG" val="#wm#"/>
  <p:tag name="KSO_WM_UNIT_DEFAULT_FONT" val="14;20;2"/>
  <p:tag name="KSO_WM_UNIT_BLOCK" val="0"/>
  <p:tag name="KSO_WM_UNIT_VALUE" val="95"/>
  <p:tag name="KSO_WM_UNIT_SHOW_EDIT_AREA_INDICATION" val="1"/>
  <p:tag name="KSO_WM_CHIP_GROUPID" val="5e6b05596848fb12bee65ac8"/>
  <p:tag name="KSO_WM_CHIP_XID" val="5e6b05596848fb12bee65aca"/>
  <p:tag name="KSO_WM_UNIT_DEC_AREA_ID" val="5ef7a21bd8ef41629068a0a8474ff0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fa6c21e5b18468cb2222081504e9057"/>
  <p:tag name="KSO_WM_UNIT_SUPPORT_UNIT_TYPE" val="[&quot;d&quot;,&quot;l&quot;,&quot;m&quot;,&quot;n&quot;,&quot;o&quot;,&quot;p&quot;,&quot;q&quot;,&quot;r&quot;,&quot;α&quot;,&quot;β&quot;,&quot;δ&quot;,&quot;ε&quot;,&quot;ζ&quot;,&quot;η&quot;,&quot;θ&quot;]"/>
  <p:tag name="KSO_WM_UNIT_TEXT_FILL_FORE_SCHEMECOLOR_INDEX_BRIGHTNESS" val="0.25"/>
  <p:tag name="KSO_WM_UNIT_TEXT_FILL_FORE_SCHEMECOLOR_INDEX" val="13"/>
  <p:tag name="KSO_WM_UNIT_TEXT_FILL_TYPE" val="1"/>
  <p:tag name="KSO_WM_TEMPLATE_ASSEMBLE_XID" val="5fd0a1751fa9d42129dcc85f"/>
  <p:tag name="KSO_WM_TEMPLATE_ASSEMBLE_GROUPID" val="5fd0a1751fa9d42129dcc85f"/>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7*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186.xml><?xml version="1.0" encoding="utf-8"?>
<p:tagLst xmlns:a="http://schemas.openxmlformats.org/drawingml/2006/main" xmlns:r="http://schemas.openxmlformats.org/officeDocument/2006/relationships" xmlns:p="http://schemas.openxmlformats.org/presentationml/2006/main">
  <p:tag name="KSO_WM_SLIDE_ID" val="custom20218367_7"/>
  <p:tag name="KSO_WM_TEMPLATE_SUBCATEGORY" val="0"/>
  <p:tag name="KSO_WM_TEMPLATE_MASTER_TYPE" val="1"/>
  <p:tag name="KSO_WM_TEMPLATE_COLOR_TYPE" val="0"/>
  <p:tag name="KSO_WM_SLIDE_ITEM_CNT" val="0"/>
  <p:tag name="KSO_WM_SLIDE_INDEX" val="7"/>
  <p:tag name="KSO_WM_TAG_VERSION" val="1.0"/>
  <p:tag name="KSO_WM_BEAUTIFY_FLAG" val="#wm#"/>
  <p:tag name="KSO_WM_TEMPLATE_CATEGORY" val="custom"/>
  <p:tag name="KSO_WM_TEMPLATE_INDEX" val="20218367"/>
  <p:tag name="KSO_WM_SLIDE_TYPE" val="sectionTitle"/>
  <p:tag name="KSO_WM_SLIDE_SUBTYPE" val="picTxt"/>
  <p:tag name="KSO_WM_SLIDE_LAYOUT" val="a_e_f"/>
  <p:tag name="KSO_WM_SLIDE_LAYOUT_CNT" val="1_1_1"/>
  <p:tag name="KSO_WM_SPECIAL_SOURCE" val="bdnull"/>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产业背景概述"/>
  <p:tag name="KSO_WM_UNIT_NOCLEAR" val="0"/>
  <p:tag name="KSO_WM_UNIT_VALUE" val="9"/>
  <p:tag name="KSO_WM_UNIT_TYPE" val="a"/>
  <p:tag name="KSO_WM_UNIT_INDEX"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f*1"/>
  <p:tag name="KSO_WM_TEMPLATE_CATEGORY" val="custom"/>
  <p:tag name="KSO_WM_TEMPLATE_INDEX" val="20218367"/>
  <p:tag name="KSO_WM_UNIT_LAYERLEVEL" val="1"/>
  <p:tag name="KSO_WM_TAG_VERSION" val="1.0"/>
  <p:tag name="KSO_WM_BEAUTIFY_FLAG" val="#wm#"/>
  <p:tag name="KSO_WM_UNIT_SUBTYPE" val="a"/>
  <p:tag name="KSO_WM_UNIT_PRESET_TEXT" val="先介绍本来自入公司后，所负责开发的主要项目"/>
  <p:tag name="KSO_WM_UNIT_NOCLEAR" val="0"/>
  <p:tag name="KSO_WM_UNIT_VALUE" val="48"/>
  <p:tag name="KSO_WM_UNIT_TYPE" val="f"/>
  <p:tag name="KSO_WM_UNIT_INDEX"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18367_7*e*1"/>
  <p:tag name="KSO_WM_TEMPLATE_CATEGORY" val="custom"/>
  <p:tag name="KSO_WM_TEMPLATE_INDEX" val="20218367"/>
  <p:tag name="KSO_WM_UNIT_LAYERLEVEL" val="1"/>
  <p:tag name="KSO_WM_TAG_VERSION" val="1.0"/>
  <p:tag name="KSO_WM_BEAUTIFY_FLAG" val="#wm#"/>
  <p:tag name="KSO_WM_UNIT_PRESET_TEXT" val="01"/>
  <p:tag name="KSO_WM_UNIT_NOCLEAR" val="0"/>
  <p:tag name="KSO_WM_UNIT_VALUE" val="2"/>
  <p:tag name="KSO_WM_UNIT_TYPE" val="e"/>
  <p:tag name="KSO_WM_UNIT_INDEX"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7*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191.xml><?xml version="1.0" encoding="utf-8"?>
<p:tagLst xmlns:a="http://schemas.openxmlformats.org/drawingml/2006/main" xmlns:r="http://schemas.openxmlformats.org/officeDocument/2006/relationships" xmlns:p="http://schemas.openxmlformats.org/presentationml/2006/main">
  <p:tag name="KSO_WM_SLIDE_ID" val="custom20218367_21"/>
  <p:tag name="KSO_WM_TEMPLATE_SUBCATEGORY" val="0"/>
  <p:tag name="KSO_WM_TEMPLATE_MASTER_TYPE" val="1"/>
  <p:tag name="KSO_WM_TEMPLATE_COLOR_TYPE" val="0"/>
  <p:tag name="KSO_WM_SLIDE_ITEM_CNT" val="0"/>
  <p:tag name="KSO_WM_SLIDE_INDEX" val="21"/>
  <p:tag name="KSO_WM_TAG_VERSION" val="1.0"/>
  <p:tag name="KSO_WM_BEAUTIFY_FLAG" val="#wm#"/>
  <p:tag name="KSO_WM_TEMPLATE_CATEGORY" val="custom"/>
  <p:tag name="KSO_WM_TEMPLATE_INDEX" val="20218367"/>
  <p:tag name="KSO_WM_SLIDE_TYPE" val="text"/>
  <p:tag name="KSO_WM_SLIDE_SUBTYPE" val="picTxt"/>
  <p:tag name="KSO_WM_SLIDE_SIZE" val="915*470"/>
  <p:tag name="KSO_WM_SLIDE_POSITION" val="36*16"/>
  <p:tag name="KSO_WM_SLIDE_LAYOUT" val="a_b_d_f"/>
  <p:tag name="KSO_WM_SLIDE_LAYOUT_CNT" val="1_1_3_1"/>
  <p:tag name="KSO_WM_SPECIAL_SOURCE" val="bdnull"/>
</p:tagLst>
</file>

<file path=ppt/tags/tag192.xml><?xml version="1.0" encoding="utf-8"?>
<p:tagLst xmlns:a="http://schemas.openxmlformats.org/drawingml/2006/main" xmlns:r="http://schemas.openxmlformats.org/officeDocument/2006/relationships" xmlns:p="http://schemas.openxmlformats.org/presentationml/2006/main">
  <p:tag name="KSO_WM_UNIT_VALUE" val="320*336"/>
  <p:tag name="KSO_WM_UNIT_HIGHLIGHT" val="0"/>
  <p:tag name="KSO_WM_UNIT_COMPATIBLE" val="0"/>
  <p:tag name="KSO_WM_UNIT_DIAGRAM_ISNUMVISUAL" val="0"/>
  <p:tag name="KSO_WM_UNIT_DIAGRAM_ISREFERUNIT" val="0"/>
  <p:tag name="KSO_WM_UNIT_TYPE" val="d"/>
  <p:tag name="KSO_WM_UNIT_INDEX" val="2"/>
  <p:tag name="KSO_WM_UNIT_ID" val="custom20218367_21*d*2"/>
  <p:tag name="KSO_WM_TEMPLATE_CATEGORY" val="custom"/>
  <p:tag name="KSO_WM_TEMPLATE_INDEX" val="20218367"/>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VALUE" val="320*336"/>
  <p:tag name="KSO_WM_UNIT_HIGHLIGHT" val="0"/>
  <p:tag name="KSO_WM_UNIT_COMPATIBLE" val="0"/>
  <p:tag name="KSO_WM_UNIT_DIAGRAM_ISNUMVISUAL" val="0"/>
  <p:tag name="KSO_WM_UNIT_DIAGRAM_ISREFERUNIT" val="0"/>
  <p:tag name="KSO_WM_UNIT_TYPE" val="d"/>
  <p:tag name="KSO_WM_UNIT_INDEX" val="1"/>
  <p:tag name="KSO_WM_UNIT_ID" val="custom20218367_21*d*1"/>
  <p:tag name="KSO_WM_TEMPLATE_CATEGORY" val="custom"/>
  <p:tag name="KSO_WM_TEMPLATE_INDEX" val="20218367"/>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1*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1*f*1"/>
  <p:tag name="KSO_WM_TEMPLATE_CATEGORY" val="custom"/>
  <p:tag name="KSO_WM_TEMPLATE_INDEX" val="20218367"/>
  <p:tag name="KSO_WM_UNIT_LAYERLEVEL" val="1"/>
  <p:tag name="KSO_WM_TAG_VERSION" val="1.0"/>
  <p:tag name="KSO_WM_UNIT_SUBTYPE" val="a"/>
  <p:tag name="KSO_WM_UNIT_PRESET_TEXT" val="据市场分析，行业分析，敏感性和财务分析，我们将在创业的第一个财政年度达到收支平衡，并争取从六个财政年度争取在大陆或香港上市当我们的公司不具备上市条件或因为其它原因不能上市时，我们将利用寻求机会与国外同行合作，实现部分股权让购。"/>
  <p:tag name="KSO_WM_UNIT_NOCLEAR" val="0"/>
  <p:tag name="KSO_WM_UNIT_VALUE" val="152"/>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1*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产业背景概述"/>
  <p:tag name="KSO_WM_UNIT_NOCLEAR" val="0"/>
  <p:tag name="KSO_WM_UNIT_VALUE" val="12"/>
  <p:tag name="KSO_WM_UNIT_TYPE" val="a"/>
  <p:tag name="KSO_WM_UNIT_INDEX" val="1"/>
</p:tagLst>
</file>

<file path=ppt/tags/tag197.xml><?xml version="1.0" encoding="utf-8"?>
<p:tagLst xmlns:a="http://schemas.openxmlformats.org/drawingml/2006/main" xmlns:r="http://schemas.openxmlformats.org/officeDocument/2006/relationships" xmlns:p="http://schemas.openxmlformats.org/presentationml/2006/main">
  <p:tag name="KSO_WM_SLIDE_ID" val="custom20218367_22"/>
  <p:tag name="KSO_WM_TEMPLATE_SUBCATEGORY" val="0"/>
  <p:tag name="KSO_WM_TEMPLATE_MASTER_TYPE" val="1"/>
  <p:tag name="KSO_WM_TEMPLATE_COLOR_TYPE" val="0"/>
  <p:tag name="KSO_WM_SLIDE_ITEM_CNT" val="0"/>
  <p:tag name="KSO_WM_SLIDE_INDEX" val="22"/>
  <p:tag name="KSO_WM_TAG_VERSION" val="1.0"/>
  <p:tag name="KSO_WM_BEAUTIFY_FLAG" val="#wm#"/>
  <p:tag name="KSO_WM_TEMPLATE_CATEGORY" val="custom"/>
  <p:tag name="KSO_WM_TEMPLATE_INDEX" val="20218367"/>
  <p:tag name="KSO_WM_SLIDE_TYPE" val="endPage"/>
  <p:tag name="KSO_WM_SLIDE_SUBTYPE" val="pureTxt"/>
  <p:tag name="KSO_WM_SLIDE_LAYOUT" val="a"/>
  <p:tag name="KSO_WM_SLIDE_LAYOUT_CNT" val="1"/>
  <p:tag name="KSO_WM_SPECIAL_SOURCE" val="bdnull"/>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2*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THANKS."/>
  <p:tag name="KSO_WM_UNIT_NOCLEAR" val="0"/>
  <p:tag name="KSO_WM_UNIT_VALUE" val="9"/>
  <p:tag name="KSO_WM_UNIT_TYPE" val="a"/>
  <p:tag name="KSO_WM_UNIT_INDEX" val="1"/>
</p:tagLst>
</file>

<file path=ppt/tags/tag199.xml><?xml version="1.0" encoding="utf-8"?>
<p:tagLst xmlns:a="http://schemas.openxmlformats.org/drawingml/2006/main" xmlns:r="http://schemas.openxmlformats.org/officeDocument/2006/relationships" xmlns:p="http://schemas.openxmlformats.org/presentationml/2006/main">
  <p:tag name="KSO_WM_SLIDE_ID" val="custom20218367_10"/>
  <p:tag name="KSO_WM_TEMPLATE_SUBCATEGORY" val="0"/>
  <p:tag name="KSO_WM_TEMPLATE_MASTER_TYPE" val="1"/>
  <p:tag name="KSO_WM_TEMPLATE_COLOR_TYPE" val="0"/>
  <p:tag name="KSO_WM_SLIDE_ITEM_CNT" val="4"/>
  <p:tag name="KSO_WM_SLIDE_INDEX" val="10"/>
  <p:tag name="KSO_WM_TAG_VERSION" val="1.0"/>
  <p:tag name="KSO_WM_BEAUTIFY_FLAG" val="#wm#"/>
  <p:tag name="KSO_WM_TEMPLATE_CATEGORY" val="custom"/>
  <p:tag name="KSO_WM_TEMPLATE_INDEX" val="20218367"/>
  <p:tag name="KSO_WM_DIAGRAM_GROUP_CODE" val="l1-2"/>
  <p:tag name="KSO_WM_SLIDE_DIAGTYPE" val="l"/>
  <p:tag name="KSO_WM_SLIDE_LAYOUT" val="a_d_l"/>
  <p:tag name="KSO_WM_SLIDE_LAYOUT_CNT" val="1_1_1"/>
  <p:tag name="KSO_WM_SLIDE_TYPE" val="text"/>
  <p:tag name="KSO_WM_SLIDE_SUBTYPE" val="diag"/>
  <p:tag name="KSO_WM_SLIDE_SIZE" val="331.95*385.4"/>
  <p:tag name="KSO_WM_SLIDE_POSITION" val="94.3*131.5"/>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18367"/>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ID" val="custom20218367_10*d*1"/>
  <p:tag name="KSO_WM_TEMPLATE_CATEGORY" val="custom"/>
  <p:tag name="KSO_WM_TEMPLATE_INDEX" val="20218367"/>
  <p:tag name="KSO_WM_UNIT_LAYERLEVEL" val="1"/>
  <p:tag name="KSO_WM_TAG_VERSION" val="1.0"/>
  <p:tag name="KSO_WM_BEAUTIFY_FLAG" val="#wm#"/>
  <p:tag name="KSO_WM_UNIT_VALUE" val="1885*1332"/>
  <p:tag name="KSO_WM_UNIT_TYPE" val="d"/>
  <p:tag name="KSO_WM_UNIT_INDEX"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1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1_1"/>
  <p:tag name="KSO_WM_UNIT_VALUE" val="109*109"/>
  <p:tag name="KSO_WM_DIAGRAM_VIRTUALLY_FRAME" val="{&quot;height&quot;:390.65,&quot;left&quot;:94.3,&quot;top&quot;:126.25,&quot;width&quot;:723.3}"/>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2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2_1"/>
  <p:tag name="KSO_WM_UNIT_VALUE" val="109*109"/>
  <p:tag name="KSO_WM_DIAGRAM_VIRTUALLY_FRAME" val="{&quot;height&quot;:390.65,&quot;left&quot;:94.3,&quot;top&quot;:126.25,&quot;width&quot;:723.3}"/>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3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3_1"/>
  <p:tag name="KSO_WM_UNIT_VALUE" val="109*109"/>
  <p:tag name="KSO_WM_DIAGRAM_VIRTUALLY_FRAME" val="{&quot;height&quot;:390.65,&quot;left&quot;:94.3,&quot;top&quot;:126.25,&quot;width&quot;:723.3}"/>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4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4_1"/>
  <p:tag name="KSO_WM_UNIT_VALUE" val="79*109"/>
  <p:tag name="KSO_WM_DIAGRAM_VIRTUALLY_FRAME" val="{&quot;height&quot;:390.65,&quot;left&quot;:94.3,&quot;top&quot;:126.25,&quot;width&quot;:723.3}"/>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2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18367_10*a*1"/>
  <p:tag name="KSO_WM_TEMPLATE_CATEGORY" val="custom"/>
  <p:tag name="KSO_WM_TEMPLATE_INDEX" val="20218367"/>
  <p:tag name="KSO_WM_UNIT_LAYERLEVEL" val="1"/>
  <p:tag name="KSO_WM_TAG_VERSION" val="1.0"/>
  <p:tag name="KSO_WM_BEAUTIFY_FLAG" val="#wm#"/>
  <p:tag name="KSO_WM_UNIT_PRESET_TEXT" val="单击此处添加大标题"/>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ID" val="custom20218367_10"/>
  <p:tag name="KSO_WM_TEMPLATE_SUBCATEGORY" val="0"/>
  <p:tag name="KSO_WM_TEMPLATE_MASTER_TYPE" val="1"/>
  <p:tag name="KSO_WM_TEMPLATE_COLOR_TYPE" val="0"/>
  <p:tag name="KSO_WM_SLIDE_ITEM_CNT" val="4"/>
  <p:tag name="KSO_WM_SLIDE_INDEX" val="10"/>
  <p:tag name="KSO_WM_TAG_VERSION" val="1.0"/>
  <p:tag name="KSO_WM_BEAUTIFY_FLAG" val="#wm#"/>
  <p:tag name="KSO_WM_TEMPLATE_CATEGORY" val="custom"/>
  <p:tag name="KSO_WM_TEMPLATE_INDEX" val="20218367"/>
  <p:tag name="KSO_WM_DIAGRAM_GROUP_CODE" val="l1-2"/>
  <p:tag name="KSO_WM_SLIDE_DIAGTYPE" val="l"/>
  <p:tag name="KSO_WM_SLIDE_LAYOUT" val="a_d_l"/>
  <p:tag name="KSO_WM_SLIDE_LAYOUT_CNT" val="1_1_1"/>
  <p:tag name="KSO_WM_SLIDE_TYPE" val="text"/>
  <p:tag name="KSO_WM_SLIDE_SUBTYPE" val="diag"/>
  <p:tag name="KSO_WM_SLIDE_SIZE" val="331.95*385.4"/>
  <p:tag name="KSO_WM_SLIDE_POSITION" val="94.3*131.5"/>
  <p:tag name="KSO_WM_SPECIAL_SOURCE" val="bdnull"/>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ID" val="custom20218367_10*d*1"/>
  <p:tag name="KSO_WM_TEMPLATE_CATEGORY" val="custom"/>
  <p:tag name="KSO_WM_TEMPLATE_INDEX" val="20218367"/>
  <p:tag name="KSO_WM_UNIT_LAYERLEVEL" val="1"/>
  <p:tag name="KSO_WM_TAG_VERSION" val="1.0"/>
  <p:tag name="KSO_WM_BEAUTIFY_FLAG" val="#wm#"/>
  <p:tag name="KSO_WM_UNIT_VALUE" val="1885*1332"/>
  <p:tag name="KSO_WM_UNIT_TYPE" val="d"/>
  <p:tag name="KSO_WM_UNIT_INDEX" val="1"/>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1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1_1"/>
  <p:tag name="KSO_WM_UNIT_VALUE" val="109*109"/>
  <p:tag name="KSO_WM_DIAGRAM_VIRTUALLY_FRAME" val="{&quot;height&quot;:390.65,&quot;left&quot;:94.3,&quot;top&quot;:126.25,&quot;width&quot;:723.3}"/>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2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2_1"/>
  <p:tag name="KSO_WM_UNIT_VALUE" val="109*109"/>
  <p:tag name="KSO_WM_DIAGRAM_VIRTUALLY_FRAME" val="{&quot;height&quot;:390.65,&quot;left&quot;:94.3,&quot;top&quot;:126.25,&quot;width&quot;:723.3}"/>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3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3_1"/>
  <p:tag name="KSO_WM_UNIT_VALUE" val="109*109"/>
  <p:tag name="KSO_WM_DIAGRAM_VIRTUALLY_FRAME" val="{&quot;height&quot;:390.65,&quot;left&quot;:94.3,&quot;top&quot;:126.25,&quot;width&quot;:723.3}"/>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x*1_4_1"/>
  <p:tag name="KSO_WM_TEMPLATE_CATEGORY" val="custom"/>
  <p:tag name="KSO_WM_TEMPLATE_INDEX" val="20218367"/>
  <p:tag name="KSO_WM_UNIT_LAYERLEVEL" val="1_1_1"/>
  <p:tag name="KSO_WM_TAG_VERSION" val="1.0"/>
  <p:tag name="KSO_WM_BEAUTIFY_FLAG" val="#wm#"/>
  <p:tag name="KSO_WM_DIAGRAM_GROUP_CODE" val="l1-2"/>
  <p:tag name="KSO_WM_UNIT_TYPE" val="l_h_x"/>
  <p:tag name="KSO_WM_UNIT_INDEX" val="1_4_1"/>
  <p:tag name="KSO_WM_UNIT_VALUE" val="79*109"/>
  <p:tag name="KSO_WM_DIAGRAM_VIRTUALLY_FRAME" val="{&quot;height&quot;:390.65,&quot;left&quot;:94.3,&quot;top&quot;:126.25,&quot;width&quot;:723.3}"/>
</p:tagLst>
</file>

<file path=ppt/tags/tag2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18367_10*a*1"/>
  <p:tag name="KSO_WM_TEMPLATE_CATEGORY" val="custom"/>
  <p:tag name="KSO_WM_TEMPLATE_INDEX" val="20218367"/>
  <p:tag name="KSO_WM_UNIT_LAYERLEVEL" val="1"/>
  <p:tag name="KSO_WM_TAG_VERSION" val="1.0"/>
  <p:tag name="KSO_WM_BEAUTIFY_FLAG" val="#wm#"/>
  <p:tag name="KSO_WM_UNIT_PRESET_TEXT" val="单击此处添加大标题"/>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0*l_h_a*1_1_1"/>
  <p:tag name="KSO_WM_TEMPLATE_CATEGORY" val="custom"/>
  <p:tag name="KSO_WM_TEMPLATE_INDEX" val="20218367"/>
  <p:tag name="KSO_WM_UNIT_LAYERLEVEL" val="1_1_1"/>
  <p:tag name="KSO_WM_TAG_VERSION" val="1.0"/>
  <p:tag name="KSO_WM_UNIT_ISCONTENTSTITLE" val="0"/>
  <p:tag name="KSO_WM_UNIT_ISNUMDGMTITLE" val="0"/>
  <p:tag name="KSO_WM_UNIT_NOCLEAR" val="0"/>
  <p:tag name="KSO_WM_DIAGRAM_GROUP_CODE" val="l1-2"/>
  <p:tag name="KSO_WM_UNIT_TYPE" val="l_h_a"/>
  <p:tag name="KSO_WM_UNIT_INDEX" val="1_1_1"/>
  <p:tag name="KSO_WM_UNIT_PRESET_TEXT" val="添加小标题"/>
  <p:tag name="KSO_WM_DIAGRAM_VIRTUALLY_FRAME" val="{&quot;height&quot;:390.65,&quot;left&quot;:94.3,&quot;top&quot;:126.25,&quot;width&quot;:723.3}"/>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367"/>
  <p:tag name="KSO_WM_SLIDE_LAYOUT_INFO" val="{&quot;backgroundInfo&quot;:[{&quot;bottom&quot;:0,&quot;bottomAbs&quot;:false,&quot;left&quot;:0,&quot;leftAbs&quot;:false,&quot;right&quot;:0,&quot;rightAbs&quot;:false,&quot;top&quot;:0,&quot;topAbs&quot;:false,&quot;type&quot;:&quot;general&quot;}],&quot;direction&quot;:1,&quot;id&quot;:&quot;2020-12-09T23:29:08&quot;,&quot;maxSize&quot;:{&quot;size1&quot;:37.5},&quot;minSize&quot;:{&quot;size1&quot;:27.5},&quot;normalSize&quot;:{&quot;size1&quot;:37.5},&quot;subLayout&quot;:[{&quot;id&quot;:&quot;2020-12-09T23:29:08&quot;,&quot;margin&quot;:{&quot;bottom&quot;:5.9270000457763672,&quot;left&quot;:1.6929999589920044,&quot;right&quot;:0.42300000786781311,&quot;top&quot;:5.9270000457763672},&quot;type&quot;:0},{&quot;id&quot;:&quot;2020-12-09T23:29:08&quot;,&quot;margin&quot;:{&quot;bottom&quot;:2.5399999618530273,&quot;left&quot;:0.84700000286102295,&quot;right&quot;:1.6929999589920044,&quot;top&quot;:2.5399999618530273},&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efe48605d5daf04fe5f98"/>
  <p:tag name="KSO_WM_SLIDE_ID" val="custom20218367_14"/>
  <p:tag name="KSO_WM_TEMPLATE_SUBCATEGORY" val="21"/>
  <p:tag name="KSO_WM_TEMPLATE_MASTER_TYPE" val="1"/>
  <p:tag name="KSO_WM_TEMPLATE_COLOR_TYPE" val="1"/>
  <p:tag name="KSO_WM_SLIDE_TYPE" val="text"/>
  <p:tag name="KSO_WM_SLIDE_SUBTYPE" val="picTxt"/>
  <p:tag name="KSO_WM_SLIDE_ITEM_CNT" val="0"/>
  <p:tag name="KSO_WM_SLIDE_INDEX" val="14"/>
  <p:tag name="KSO_WM_SLIDE_SIZE" val="863*324"/>
  <p:tag name="KSO_WM_SLIDE_POSITION" val="48*107"/>
  <p:tag name="KSO_WM_TAG_VERSION" val="1.0"/>
  <p:tag name="KSO_WM_SLIDE_LAYOUT" val="a_d"/>
  <p:tag name="KSO_WM_SLIDE_LAYOUT_CNT" val="1_1"/>
  <p:tag name="KSO_WM_CHIP_FILLPROP" val="[[{&quot;text_align&quot;:&quot;lm&quot;,&quot;text_direction&quot;:&quot;horizontal&quot;,&quot;support_big_font&quot;:false,&quot;fill_id&quot;:&quot;1225534b603643f5a414df89499311b9&quot;,&quot;fill_align&quot;:&quot;rm&quot;,&quot;chip_types&quot;:[&quot;text&quot;,&quot;header&quot;]},{&quot;text_align&quot;:&quot;lm&quot;,&quot;text_direction&quot;:&quot;horizontal&quot;,&quot;support_features&quot;:[&quot;collage&quot;,&quot;carousel&quot;,&quot;creativecrop&quot;],&quot;support_big_font&quot;:false,&quot;fill_id&quot;:&quot;a5cde0e7e9ca4a5fabf022e041870535&quot;,&quot;fill_align&quot;:&quot;lm&quot;,&quot;chip_types&quot;:[&quot;diagram&quot;,&quot;pictext&quot;,&quot;text&quot;,&quot;picture&quot;,&quot;chart&quot;,&quot;table&quot;,&quot;video&quot;]}]]"/>
  <p:tag name="KSO_WM_CHIP_DECFILLPROP" val="[]"/>
  <p:tag name="KSO_WM_CHIP_GROUPID" val="5e6efe48605d5daf04fe5f97"/>
  <p:tag name="KSO_WM_SLIDE_BK_DARK_LIGHT" val="2"/>
  <p:tag name="KSO_WM_SLIDE_BACKGROUND_TYPE" val="general"/>
  <p:tag name="KSO_WM_SLIDE_SUPPORT_FEATURE_TYPE" val="7"/>
  <p:tag name="KSO_WM_TEMPLATE_ASSEMBLE_XID" val="5fd0ed441fa9d42129ddbb61"/>
  <p:tag name="KSO_WM_TEMPLATE_ASSEMBLE_GROUPID" val="5fd0ed441fa9d42129ddbb61"/>
  <p:tag name="KSO_WM_UNIT_SHOW_EDIT_AREA_INDICATION" val="1"/>
  <p:tag name="KSO_WM_SPECIAL_SOURCE" val="bdnull"/>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4*d*1"/>
  <p:tag name="KSO_WM_TEMPLATE_CATEGORY" val="custom"/>
  <p:tag name="KSO_WM_TEMPLATE_INDEX" val="20218367"/>
  <p:tag name="KSO_WM_UNIT_LAYERLEVEL" val="1"/>
  <p:tag name="KSO_WM_TAG_VERSION" val="1.0"/>
  <p:tag name="KSO_WM_BEAUTIFY_FLAG" val="#wm#"/>
  <p:tag name="KSO_WM_UNIT_VALUE" val="1142*1861"/>
  <p:tag name="KSO_WM_UNIT_TYPE" val="d"/>
  <p:tag name="KSO_WM_UNIT_INDEX" val="1"/>
</p:tagLst>
</file>

<file path=ppt/tags/tag2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18367_14*a*1"/>
  <p:tag name="KSO_WM_TEMPLATE_CATEGORY" val="custom"/>
  <p:tag name="KSO_WM_TEMPLATE_INDEX" val="202183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2b4e41721f1499399fd439c598b36a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7444bfbebef3487dbca7233e52fadec4"/>
  <p:tag name="KSO_WM_UNIT_TEXT_FILL_FORE_SCHEMECOLOR_INDEX_BRIGHTNESS" val="0"/>
  <p:tag name="KSO_WM_UNIT_TEXT_FILL_FORE_SCHEMECOLOR_INDEX" val="13"/>
  <p:tag name="KSO_WM_UNIT_TEXT_FILL_TYPE" val="1"/>
  <p:tag name="KSO_WM_TEMPLATE_ASSEMBLE_XID" val="5fd0ed441fa9d42129ddbb61"/>
  <p:tag name="KSO_WM_TEMPLATE_ASSEMBLE_GROUPID" val="5fd0ed441fa9d42129ddbb61"/>
</p:tagLst>
</file>

<file path=ppt/tags/tag224.xml><?xml version="1.0" encoding="utf-8"?>
<p:tagLst xmlns:a="http://schemas.openxmlformats.org/drawingml/2006/main" xmlns:r="http://schemas.openxmlformats.org/officeDocument/2006/relationships" xmlns:p="http://schemas.openxmlformats.org/presentationml/2006/main">
  <p:tag name="KSO_WM_SLIDE_ID" val="custom20218367_15"/>
  <p:tag name="KSO_WM_TEMPLATE_SUBCATEGORY" val="21"/>
  <p:tag name="KSO_WM_TEMPLATE_MASTER_TYPE" val="1"/>
  <p:tag name="KSO_WM_TEMPLATE_COLOR_TYPE" val="1"/>
  <p:tag name="KSO_WM_SLIDE_TYPE" val="text"/>
  <p:tag name="KSO_WM_SLIDE_SUBTYPE" val="picTxt"/>
  <p:tag name="KSO_WM_SLIDE_ITEM_CNT" val="0"/>
  <p:tag name="KSO_WM_SLIDE_INDEX" val="15"/>
  <p:tag name="KSO_WM_SLIDE_SIZE" val="817*420"/>
  <p:tag name="KSO_WM_SLIDE_POSITION" val="71*48"/>
  <p:tag name="KSO_WM_TAG_VERSION" val="1.0"/>
  <p:tag name="KSO_WM_BEAUTIFY_FLAG" val="#wm#"/>
  <p:tag name="KSO_WM_TEMPLATE_CATEGORY" val="custom"/>
  <p:tag name="KSO_WM_TEMPLATE_INDEX" val="20218367"/>
  <p:tag name="KSO_WM_SLIDE_LAYOUT" val="a_d"/>
  <p:tag name="KSO_WM_SLIDE_LAYOUT_CNT" val="1_2"/>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color_series&quot;:[&quot;红色&quot;,&quot;橙色&quot;,&quot;黄色&quot;,&quot;绿色&quot;,&quot;蓝色&quot;,&quot;紫色&quot;,&quot;通用&quot;]},&quot;slide_type&quot;:[&quot;text&quot;]}"/>
  <p:tag name="KSO_WM_CHIP_XID" val="5f700be5747e3ea6e292911a"/>
  <p:tag name="KSO_WM_CHIP_FILLPROP" val="[[{&quot;text_align&quot;:&quot;cm&quot;,&quot;text_direction&quot;:&quot;horizontal&quot;,&quot;support_big_font&quot;:false,&quot;picture_toward&quot;:0,&quot;picture_dockside&quot;:[],&quot;fill_id&quot;:&quot;d385c6d2b68f439ea484d6f6172a1376&quot;,&quot;fill_align&quot;:&quot;cm&quot;,&quot;chip_types&quot;:[&quot;header&quot;]},{&quot;text_align&quot;:&quot;lm&quot;,&quot;text_direction&quot;:&quot;horizontal&quot;,&quot;support_big_font&quot;:false,&quot;picture_toward&quot;:0,&quot;picture_dockside&quot;:[],&quot;fill_id&quot;:&quot;a26ce57a8f5740cf9edacae880a363f9&quot;,&quot;fill_align&quot;:&quot;rm&quot;,&quot;chip_types&quot;:[&quot;text&quot;,&quot;picture&quot;]},{&quot;text_align&quot;:&quot;lm&quot;,&quot;text_direction&quot;:&quot;horizontal&quot;,&quot;support_big_font&quot;:false,&quot;picture_toward&quot;:0,&quot;picture_dockside&quot;:[],&quot;fill_id&quot;:&quot;f05e266d48d546719784fd8f5aa550a7&quot;,&quot;fill_align&quot;:&quot;lm&quot;,&quot;chip_types&quot;:[&quot;picture&quot;]}],[{&quot;text_align&quot;:&quot;cm&quot;,&quot;text_direction&quot;:&quot;horizontal&quot;,&quot;support_big_font&quot;:false,&quot;picture_toward&quot;:0,&quot;picture_dockside&quot;:[],&quot;fill_id&quot;:&quot;d385c6d2b68f439ea484d6f6172a1376&quot;,&quot;fill_align&quot;:&quot;cm&quot;,&quot;chip_types&quot;:[&quot;header&quot;]},{&quot;text_align&quot;:&quot;lm&quot;,&quot;text_direction&quot;:&quot;horizontal&quot;,&quot;support_big_font&quot;:false,&quot;picture_toward&quot;:0,&quot;picture_dockside&quot;:[],&quot;fill_id&quot;:&quot;a26ce57a8f5740cf9edacae880a363f9&quot;,&quot;fill_align&quot;:&quot;rm&quot;,&quot;chip_types&quot;:[&quot;picture&quot;]},{&quot;text_align&quot;:&quot;lm&quot;,&quot;text_direction&quot;:&quot;horizontal&quot;,&quot;support_big_font&quot;:false,&quot;picture_toward&quot;:0,&quot;picture_dockside&quot;:[],&quot;fill_id&quot;:&quot;f05e266d48d546719784fd8f5aa550a7&quot;,&quot;fill_align&quot;:&quot;lm&quot;,&quot;chip_types&quot;:[&quot;text&quot;]}],[{&quot;text_align&quot;:&quot;lm&quot;,&quot;text_direction&quot;:&quot;horizontal&quot;,&quot;support_big_font&quot;:false,&quot;picture_toward&quot;:0,&quot;picture_dockside&quot;:[],&quot;fill_id&quot;:&quot;d385c6d2b68f439ea484d6f6172a1376&quot;,&quot;fill_align&quot;:&quot;lm&quot;,&quot;chip_types&quot;:[&quot;text&quot;]},{&quot;text_align&quot;:&quot;lm&quot;,&quot;text_direction&quot;:&quot;horizontal&quot;,&quot;support_big_font&quot;:false,&quot;picture_toward&quot;:0,&quot;picture_dockside&quot;:[],&quot;fill_id&quot;:&quot;a26ce57a8f5740cf9edacae880a363f9&quot;,&quot;fill_align&quot;:&quot;lm&quot;,&quot;chip_types&quot;:[&quot;picture&quot;]},{&quot;text_align&quot;:&quot;lm&quot;,&quot;text_direction&quot;:&quot;horizontal&quot;,&quot;support_big_font&quot;:false,&quot;picture_toward&quot;:0,&quot;picture_dockside&quot;:[],&quot;fill_id&quot;:&quot;f05e266d48d546719784fd8f5aa550a7&quot;,&quot;fill_align&quot;:&quot;lm&quot;,&quot;chip_types&quot;:[&quot;text&quot;,&quot;picture&quot;]}]]"/>
  <p:tag name="KSO_WM_CHIP_DECFILLPROP" val="[]"/>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0-12-10T01:32:42&quot;,&quot;maxSize&quot;:{&quot;size1&quot;:26.699999999999999},&quot;minSize&quot;:{&quot;size1&quot;:22.100000000000001},&quot;normalSize&quot;:{&quot;size1&quot;:22.100000000000001},&quot;subLayout&quot;:[{&quot;id&quot;:&quot;2020-12-10T01:32:42&quot;,&quot;margin&quot;:{&quot;bottom&quot;:0.42300000786781311,&quot;left&quot;:2.5399999618530273,&quot;right&quot;:2.5399999618530273,&quot;top&quot;:1.6929999589920044},&quot;type&quot;:0},{&quot;direction&quot;:1,&quot;id&quot;:&quot;2020-12-10T01:32:42&quot;,&quot;maxSize&quot;:{&quot;size1&quot;:63.799999999999997},&quot;minSize&quot;:{&quot;size1&quot;:33.799999999999997},&quot;normalSize&quot;:{&quot;size1&quot;:48.799999999999997},&quot;subLayout&quot;:[{&quot;id&quot;:&quot;2020-12-10T01:32:42&quot;,&quot;margin&quot;:{&quot;bottom&quot;:1.6929999589920044,&quot;left&quot;:2.5399999618530273,&quot;right&quot;:0,&quot;top&quot;:0.42300000786781311},&quot;type&quot;:0},{&quot;id&quot;:&quot;2020-12-10T01:32:42&quot;,&quot;margin&quot;:{&quot;bottom&quot;:1.6929999589920044,&quot;left&quot;:0.81999999284744263,&quot;right&quot;:2.5399999618530273,&quot;top&quot;:0.42300000786781311},&quot;type&quot;:0}],&quot;type&quot;:0}],&quot;type&quot;:0}"/>
  <p:tag name="KSO_WM_CHIP_GROUPID" val="5f6ca6ca7b7ee298d4026fe2"/>
  <p:tag name="KSO_WM_SLIDE_BK_DARK_LIGHT" val="2"/>
  <p:tag name="KSO_WM_SLIDE_BACKGROUND_TYPE" val="general"/>
  <p:tag name="KSO_WM_SLIDE_SUPPORT_FEATURE_TYPE" val="0"/>
  <p:tag name="KSO_WM_TEMPLATE_ASSEMBLE_XID" val="5fd10a3a1fa9d42129dddeda"/>
  <p:tag name="KSO_WM_TEMPLATE_ASSEMBLE_GROUPID" val="5fd10a3a1fa9d42129dddeda"/>
  <p:tag name="KSO_WM_UNIT_SHOW_EDIT_AREA_INDICATION" val="1"/>
  <p:tag name="KSO_WM_SPECIAL_SOURCE" val="bdnull"/>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5*d*1"/>
  <p:tag name="KSO_WM_TEMPLATE_CATEGORY" val="custom"/>
  <p:tag name="KSO_WM_TEMPLATE_INDEX" val="20218367"/>
  <p:tag name="KSO_WM_UNIT_LAYERLEVEL" val="1"/>
  <p:tag name="KSO_WM_TAG_VERSION" val="1.0"/>
  <p:tag name="KSO_WM_BEAUTIFY_FLAG" val="#wm#"/>
  <p:tag name="KSO_WM_UNIT_VALUE" val="1184*1396"/>
  <p:tag name="KSO_WM_UNIT_TYPE" val="d"/>
  <p:tag name="KSO_WM_UNIT_INDEX" val="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5*d*2"/>
  <p:tag name="KSO_WM_TEMPLATE_CATEGORY" val="custom"/>
  <p:tag name="KSO_WM_TEMPLATE_INDEX" val="20218367"/>
  <p:tag name="KSO_WM_UNIT_LAYERLEVEL" val="1"/>
  <p:tag name="KSO_WM_TAG_VERSION" val="1.0"/>
  <p:tag name="KSO_WM_BEAUTIFY_FLAG" val="#wm#"/>
  <p:tag name="KSO_WM_UNIT_VALUE" val="1184*1396"/>
  <p:tag name="KSO_WM_UNIT_TYPE" val="d"/>
  <p:tag name="KSO_WM_UNIT_INDEX" val="2"/>
</p:tagLst>
</file>

<file path=ppt/tags/tag2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18367_15*a*1"/>
  <p:tag name="KSO_WM_TEMPLATE_CATEGORY" val="custom"/>
  <p:tag name="KSO_WM_TEMPLATE_INDEX" val="2021836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8a7f29856d1438fb1daa773e427e719"/>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1c914126dc8644c3bf275fb3ba20a087"/>
  <p:tag name="KSO_WM_UNIT_TEXT_FILL_FORE_SCHEMECOLOR_INDEX_BRIGHTNESS" val="0"/>
  <p:tag name="KSO_WM_UNIT_TEXT_FILL_FORE_SCHEMECOLOR_INDEX" val="13"/>
  <p:tag name="KSO_WM_UNIT_TEXT_FILL_TYPE" val="1"/>
  <p:tag name="KSO_WM_TEMPLATE_ASSEMBLE_XID" val="5fd10a3a1fa9d42129dddeda"/>
  <p:tag name="KSO_WM_TEMPLATE_ASSEMBLE_GROUPID" val="5fd10a3a1fa9d42129dddeda"/>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367"/>
  <p:tag name="KSO_WM_SLIDE_ID" val="custom20218367_16"/>
  <p:tag name="KSO_WM_TEMPLATE_SUBCATEGORY" val="21"/>
  <p:tag name="KSO_WM_TEMPLATE_MASTER_TYPE" val="1"/>
  <p:tag name="KSO_WM_TEMPLATE_COLOR_TYPE" val="1"/>
  <p:tag name="KSO_WM_SLIDE_ITEM_CNT" val="0"/>
  <p:tag name="KSO_WM_SLIDE_INDEX" val="16"/>
  <p:tag name="KSO_WM_TAG_VERSION" val="1.0"/>
  <p:tag name="KSO_WM_SLIDE_LAYOUT" val="a_d_f"/>
  <p:tag name="KSO_WM_SLIDE_LAYOUT_CNT" val="1_1_1"/>
  <p:tag name="KSO_WM_SLIDE_LAYOUT_INFO" val="{&quot;direction&quot;:1,&quot;id&quot;:&quot;2020-12-10T01:17:00&quot;,&quot;maxSize&quot;:{&quot;size1&quot;:57.5},&quot;minSize&quot;:{&quot;size1&quot;:32.600000000000001},&quot;normalSize&quot;:{&quot;size1&quot;:32.600000000000001},&quot;subLayout&quot;:[{&quot;id&quot;:&quot;2020-12-10T01:17:00&quot;,&quot;maxSize&quot;:{&quot;size1&quot;:55.600000000000001},&quot;minSize&quot;:{&quot;size1&quot;:20},&quot;normalSize&quot;:{&quot;size1&quot;:37.899999999999999},&quot;subLayout&quot;:[{&quot;id&quot;:&quot;2020-12-10T01:17:00&quot;,&quot;margin&quot;:{&quot;bottom&quot;:0.026000002399086952,&quot;left&quot;:2.5399999618530273,&quot;right&quot;:0.026000002399086952,&quot;top&quot;:1.6929999589920044},&quot;type&quot;:0},{&quot;id&quot;:&quot;2020-12-10T01:17:00&quot;,&quot;margin&quot;:{&quot;bottom&quot;:1.6929999589920044,&quot;left&quot;:2.5399999618530273,&quot;right&quot;:0.026000002399086952,&quot;top&quot;:0.79199999570846558},&quot;type&quot;:0}],&quot;type&quot;:0},{&quot;id&quot;:&quot;2020-12-10T01:17:00&quot;,&quot;margin&quot;:{&quot;bottom&quot;:0,&quot;left&quot;:1.6670000553131104,&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a57998712faa657abf3"/>
  <p:tag name="KSO_WM_CHIP_FILLPROP" val="[[{&quot;text_align&quot;:&quot;cm&quot;,&quot;text_direction&quot;:&quot;horizontal&quot;,&quot;support_features&quot;:[&quot;creativepic&quot;],&quot;support_big_font&quot;:false,&quot;picture_toward&quot;:1,&quot;picture_dockside&quot;:[&quot;cb&quot;,&quot;rm&quot;,&quot;ct&quot;],&quot;fill_id&quot;:&quot;8d116bd8b1074587a970747df3fba75a&quot;,&quot;fill_align&quot;:&quot;cm&quot;,&quot;chip_types&quot;:[&quot;picture&quot;]},{&quot;text_align&quot;:&quot;lb&quot;,&quot;text_direction&quot;:&quot;horizontal&quot;,&quot;support_big_font&quot;:false,&quot;picture_toward&quot;:0,&quot;picture_dockside&quot;:[],&quot;fill_id&quot;:&quot;0c52f29da84d4a8fa032b62f9d0b0d9e&quot;,&quot;fill_align&quot;:&quot;lb&quot;,&quot;chip_types&quot;:[&quot;text&quot;,&quot;header&quot;]},{&quot;text_align&quot;:&quot;lt&quot;,&quot;text_direction&quot;:&quot;horizontal&quot;,&quot;support_big_font&quot;:false,&quot;picture_toward&quot;:0,&quot;picture_dockside&quot;:[],&quot;fill_id&quot;:&quot;1d610f50166043debd746d9fc47ffedb&quot;,&quot;fill_align&quot;:&quot;lt&quot;,&quot;chip_types&quot;:[&quot;text&quot;]}]]"/>
  <p:tag name="KSO_WM_CHIP_DECFILLPROP" val="[]"/>
  <p:tag name="KSO_WM_SLIDE_TYPE" val="text"/>
  <p:tag name="KSO_WM_SLIDE_SIZE" val="888*540"/>
  <p:tag name="KSO_WM_SLIDE_POSITION" val="72*0"/>
  <p:tag name="KSO_WM_CHIP_GROUPID" val="5fadfa57998712faa657abf2"/>
  <p:tag name="KSO_WM_SLIDE_BK_DARK_LIGHT" val="2"/>
  <p:tag name="KSO_WM_SLIDE_BACKGROUND_TYPE" val="general"/>
  <p:tag name="KSO_WM_SLIDE_SUPPORT_FEATURE_TYPE" val="8"/>
  <p:tag name="KSO_WM_SLIDE_SUBTYPE" val="picTxt"/>
  <p:tag name="KSO_WM_TEMPLATE_ASSEMBLE_XID" val="5fd1068c1fa9d42129ddd895"/>
  <p:tag name="KSO_WM_TEMPLATE_ASSEMBLE_GROUPID" val="5fd1068c1fa9d42129ddd895"/>
  <p:tag name="KSO_WM_UNIT_SHOW_EDIT_AREA_INDICATION" val="1"/>
  <p:tag name="KSO_WM_SPECIAL_SOURCE" val="bdnull"/>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6*d*1"/>
  <p:tag name="KSO_WM_TEMPLATE_CATEGORY" val="custom"/>
  <p:tag name="KSO_WM_TEMPLATE_INDEX" val="20218367"/>
  <p:tag name="KSO_WM_UNIT_LAYERLEVEL" val="1"/>
  <p:tag name="KSO_WM_TAG_VERSION" val="1.0"/>
  <p:tag name="KSO_WM_BEAUTIFY_FLAG" val="#wm#"/>
  <p:tag name="KSO_WM_UNIT_VALUE" val="1904*2115"/>
  <p:tag name="KSO_WM_UNIT_TYPE" val="d"/>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18367_16*a*1"/>
  <p:tag name="KSO_WM_TEMPLATE_CATEGORY" val="custom"/>
  <p:tag name="KSO_WM_TEMPLATE_INDEX" val="20218367"/>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b13ce460197542c9b0ebe48c5dad01c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234bb46f5aba4e30a39d3b7d046b73f3"/>
  <p:tag name="KSO_WM_UNIT_TEXT_FILL_FORE_SCHEMECOLOR_INDEX_BRIGHTNESS" val="0"/>
  <p:tag name="KSO_WM_UNIT_TEXT_FILL_FORE_SCHEMECOLOR_INDEX" val="13"/>
  <p:tag name="KSO_WM_UNIT_TEXT_FILL_TYPE" val="1"/>
  <p:tag name="KSO_WM_TEMPLATE_ASSEMBLE_XID" val="5fd1068c1fa9d42129ddd895"/>
  <p:tag name="KSO_WM_TEMPLATE_ASSEMBLE_GROUPID" val="5fd1068c1fa9d42129ddd895"/>
</p:tagLst>
</file>

<file path=ppt/tags/tag23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18367_16*f*1"/>
  <p:tag name="KSO_WM_TEMPLATE_CATEGORY" val="custom"/>
  <p:tag name="KSO_WM_TEMPLATE_INDEX" val="20218367"/>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9c79bc62475c4b7b89f76bf9f5bb46f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f041dde88ea4843bd3b98a80878c8e4"/>
  <p:tag name="KSO_WM_UNIT_TEXT_FILL_FORE_SCHEMECOLOR_INDEX_BRIGHTNESS" val="0.25"/>
  <p:tag name="KSO_WM_UNIT_TEXT_FILL_FORE_SCHEMECOLOR_INDEX" val="13"/>
  <p:tag name="KSO_WM_UNIT_TEXT_FILL_TYPE" val="1"/>
  <p:tag name="KSO_WM_TEMPLATE_ASSEMBLE_XID" val="5fd1068c1fa9d42129ddd895"/>
  <p:tag name="KSO_WM_TEMPLATE_ASSEMBLE_GROUPID" val="5fd1068c1fa9d42129ddd895"/>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367"/>
  <p:tag name="KSO_WM_SLIDE_LAYOUT_INFO" val="{&quot;direction&quot;:1,&quot;id&quot;:&quot;2020-12-09T18:05:42&quot;,&quot;maxSize&quot;:{&quot;size1&quot;:32.5},&quot;minSize&quot;:{&quot;size1&quot;:32.5},&quot;normalSize&quot;:{&quot;size1&quot;:32.5},&quot;subLayout&quot;:[{&quot;id&quot;:&quot;2020-12-09T18:05:42&quot;,&quot;margin&quot;:{&quot;bottom&quot;:6.7729997634887695,&quot;left&quot;:1.6929999589920044,&quot;right&quot;:2.1170001029968262,&quot;top&quot;:5.9270000457763672},&quot;type&quot;:0},{&quot;id&quot;:&quot;2020-12-09T18:05:42&quot;,&quot;margin&quot;:{&quot;bottom&quot;:4.2329998016357422,&quot;left&quot;:0.42300000786781311,&quot;right&quot;:4.6570000648498535,&quot;top&quot;:4.2329998016357422},&quot;type&quot;:0}],&quot;type&quot;:0}"/>
  <p:tag name="KSO_WM_SLIDE_RATIO" val="1.777778"/>
  <p:tag name="KSO_WM_CHIP_INFOS" val="{&quot;layout_type&quot;:&quot;leftright&quot;,&quot;layout_feature&quot;:1,&quot;tags&quot;:{&quot;style&quot;:[&quot;商务&quot;,&quot;简约&quot;,&quot;文艺清新&quot;,&quot;卡通&quot;,&quot;欧美风&quot;,&quot;黑板风&quot;,&quot;渐变风&quot;]},&quot;slide_type&quot;:[&quot;text&quot;],&quot;aspect_ratio&quot;:&quot;16:9&quot;,&quot;diagram&quot;:{&quot;type&quot;:[],&quot;direction&quot;:0,&quot;isSupportDecBetweenItems&quot;:false}}"/>
  <p:tag name="KSO_WM_CHIP_XID" val="5ed21bffdaf2e53b70be3ec4"/>
  <p:tag name="KSO_WM_CHIP_FILLPROP" val="[[{&quot;fill_id&quot;:&quot;9a355c80c5954ee09524de9ebc4c51fa&quot;,&quot;fill_align&quot;:&quot;cm&quot;,&quot;text_align&quot;:&quot;cm&quot;,&quot;text_direction&quot;:&quot;horizontal&quot;,&quot;chip_types&quot;:[&quot;header&quot;]},{&quot;fill_id&quot;:&quot;d54c11053c694c528a73c81ffd135bd4&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SLIDE_ID" val="custom20218367_17"/>
  <p:tag name="KSO_WM_TEMPLATE_SUBCATEGORY" val="21"/>
  <p:tag name="KSO_WM_TEMPLATE_MASTER_TYPE" val="1"/>
  <p:tag name="KSO_WM_TEMPLATE_COLOR_TYPE" val="1"/>
  <p:tag name="KSO_WM_SLIDE_TYPE" val="text"/>
  <p:tag name="KSO_WM_SLIDE_SUBTYPE" val="pureTxt"/>
  <p:tag name="KSO_WM_SLIDE_ITEM_CNT" val="0"/>
  <p:tag name="KSO_WM_SLIDE_INDEX" val="17"/>
  <p:tag name="KSO_WM_SLIDE_SIZE" val="840*396"/>
  <p:tag name="KSO_WM_SLIDE_POSITION" val="48*71"/>
  <p:tag name="KSO_WM_TAG_VERSION" val="1.0"/>
  <p:tag name="KSO_WM_SLIDE_LAYOUT" val="a_f"/>
  <p:tag name="KSO_WM_SLIDE_LAYOUT_CNT" val="1_1"/>
  <p:tag name="KSO_WM_CHIP_GROUPID" val="5ed745afafe44fab1839bd05"/>
  <p:tag name="KSO_WM_SLIDE_BK_DARK_LIGHT" val="2"/>
  <p:tag name="KSO_WM_SLIDE_BACKGROUND_TYPE" val="general"/>
  <p:tag name="KSO_WM_SLIDE_SUPPORT_FEATURE_TYPE" val="0"/>
  <p:tag name="KSO_WM_TEMPLATE_ASSEMBLE_XID" val="5fd0a1751fa9d42129dcc85f"/>
  <p:tag name="KSO_WM_TEMPLATE_ASSEMBLE_GROUPID" val="5fd0a1751fa9d42129dcc85f"/>
  <p:tag name="KSO_WM_UNIT_SHOW_EDIT_AREA_INDICATION" val="1"/>
  <p:tag name="KSO_WM_SPECIAL_SOURCE" val="bdnull"/>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7*i*2"/>
  <p:tag name="KSO_WM_TEMPLATE_CATEGORY" val="custom"/>
  <p:tag name="KSO_WM_TEMPLATE_INDEX" val="20218367"/>
  <p:tag name="KSO_WM_UNIT_LAYERLEVEL" val="1"/>
  <p:tag name="KSO_WM_TAG_VERSION" val="1.0"/>
  <p:tag name="KSO_WM_BEAUTIFY_FLAG" val="#wm#"/>
  <p:tag name="KSO_WM_UNIT_TYPE" val="i"/>
  <p:tag name="KSO_WM_UNIT_INDEX" val="2"/>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DEC_AREA_ID" val="51fc2a00958e4110a7400cf7c5fb9b10"/>
  <p:tag name="KSO_WM_CHIP_GROUPID" val="5ed745afafe44fab1839bd05"/>
  <p:tag name="KSO_WM_CHIP_XID" val="5ed21bffdaf2e53b70be3ec4"/>
  <p:tag name="KSO_WM_UNIT_LINE_FORE_SCHEMECOLOR_INDEX_BRIGHTNESS" val="-0.15"/>
  <p:tag name="KSO_WM_UNIT_LINE_FORE_SCHEMECOLOR_INDEX" val="14"/>
  <p:tag name="KSO_WM_UNIT_LINE_FILL_TYPE" val="2"/>
  <p:tag name="KSO_WM_UNIT_VALUE" val="738"/>
  <p:tag name="KSO_WM_TEMPLATE_ASSEMBLE_XID" val="5fd0a1751fa9d42129dcc85f"/>
  <p:tag name="KSO_WM_TEMPLATE_ASSEMBLE_GROUPID" val="5fd0a1751fa9d42129dcc85f"/>
</p:tagLst>
</file>

<file path=ppt/tags/tag2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18367_17*a*1"/>
  <p:tag name="KSO_WM_TEMPLATE_CATEGORY" val="custom"/>
  <p:tag name="KSO_WM_TEMPLATE_INDEX" val="202183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02efb62debe43e096ea35facf7dbba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7526ccdf0054f1ba53b4490803d2a3c"/>
  <p:tag name="KSO_WM_UNIT_TEXT_FILL_FORE_SCHEMECOLOR_INDEX_BRIGHTNESS" val="0"/>
  <p:tag name="KSO_WM_UNIT_TEXT_FILL_FORE_SCHEMECOLOR_INDEX" val="13"/>
  <p:tag name="KSO_WM_UNIT_TEXT_FILL_TYPE" val="1"/>
  <p:tag name="KSO_WM_TEMPLATE_ASSEMBLE_XID" val="5fd0a1751fa9d42129dcc85f"/>
  <p:tag name="KSO_WM_TEMPLATE_ASSEMBLE_GROUPID" val="5fd0a1751fa9d42129dcc85f"/>
</p:tagLst>
</file>

<file path=ppt/tags/tag23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18367_17*f*1"/>
  <p:tag name="KSO_WM_TEMPLATE_CATEGORY" val="custom"/>
  <p:tag name="KSO_WM_TEMPLATE_INDEX" val="20218367"/>
  <p:tag name="KSO_WM_UNIT_LAYERLEVEL" val="1"/>
  <p:tag name="KSO_WM_TAG_VERSION" val="1.0"/>
  <p:tag name="KSO_WM_BEAUTIFY_FLAG" val="#wm#"/>
  <p:tag name="KSO_WM_UNIT_DEFAULT_FONT" val="14;20;2"/>
  <p:tag name="KSO_WM_UNIT_BLOCK" val="0"/>
  <p:tag name="KSO_WM_UNIT_VALUE" val="95"/>
  <p:tag name="KSO_WM_UNIT_SHOW_EDIT_AREA_INDICATION" val="1"/>
  <p:tag name="KSO_WM_CHIP_GROUPID" val="5e6b05596848fb12bee65ac8"/>
  <p:tag name="KSO_WM_CHIP_XID" val="5e6b05596848fb12bee65aca"/>
  <p:tag name="KSO_WM_UNIT_DEC_AREA_ID" val="5ef7a21bd8ef41629068a0a8474ff0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fa6c21e5b18468cb2222081504e9057"/>
  <p:tag name="KSO_WM_UNIT_SUPPORT_UNIT_TYPE" val="[&quot;d&quot;,&quot;l&quot;,&quot;m&quot;,&quot;n&quot;,&quot;o&quot;,&quot;p&quot;,&quot;q&quot;,&quot;r&quot;,&quot;α&quot;,&quot;β&quot;,&quot;δ&quot;,&quot;ε&quot;,&quot;ζ&quot;,&quot;η&quot;,&quot;θ&quot;]"/>
  <p:tag name="KSO_WM_UNIT_TEXT_FILL_FORE_SCHEMECOLOR_INDEX_BRIGHTNESS" val="0.25"/>
  <p:tag name="KSO_WM_UNIT_TEXT_FILL_FORE_SCHEMECOLOR_INDEX" val="13"/>
  <p:tag name="KSO_WM_UNIT_TEXT_FILL_TYPE" val="1"/>
  <p:tag name="KSO_WM_TEMPLATE_ASSEMBLE_XID" val="5fd0a1751fa9d42129dcc85f"/>
  <p:tag name="KSO_WM_TEMPLATE_ASSEMBLE_GROUPID" val="5fd0a1751fa9d42129dcc85f"/>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7*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237.xml><?xml version="1.0" encoding="utf-8"?>
<p:tagLst xmlns:a="http://schemas.openxmlformats.org/drawingml/2006/main" xmlns:r="http://schemas.openxmlformats.org/officeDocument/2006/relationships" xmlns:p="http://schemas.openxmlformats.org/presentationml/2006/main">
  <p:tag name="KSO_WM_SLIDE_ID" val="custom20218367_18"/>
  <p:tag name="KSO_WM_TEMPLATE_SUBCATEGORY" val="21"/>
  <p:tag name="KSO_WM_TEMPLATE_MASTER_TYPE" val="1"/>
  <p:tag name="KSO_WM_TEMPLATE_COLOR_TYPE" val="1"/>
  <p:tag name="KSO_WM_SLIDE_TYPE" val="text"/>
  <p:tag name="KSO_WM_SLIDE_SUBTYPE" val="picTxt"/>
  <p:tag name="KSO_WM_SLIDE_ITEM_CNT" val="0"/>
  <p:tag name="KSO_WM_SLIDE_INDEX" val="18"/>
  <p:tag name="KSO_WM_TAG_VERSION" val="1.0"/>
  <p:tag name="KSO_WM_BEAUTIFY_FLAG" val="#wm#"/>
  <p:tag name="KSO_WM_TEMPLATE_CATEGORY" val="custom"/>
  <p:tag name="KSO_WM_TEMPLATE_INDEX" val="20218367"/>
  <p:tag name="KSO_WM_SLIDE_LAYOUT" val="d"/>
  <p:tag name="KSO_WM_SLIDE_LAYOUT_CNT" val="1"/>
  <p:tag name="KSO_WM_TEMPLATE_THUMBS_INDEX" val="1、4、7、12、13、14、15、16、17、18、20、24、25、28、33、36、40、43、44"/>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2.4},&quot;minSize&quot;:{&quot;size1&quot;:2.4},&quot;maxSize&quot;:{&quot;size1&quot;:2.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OverLayout&quot;:{&quot;left&quot;:-0.035,&quot;top&quot;:-0.035,&quot;right&quot;:-0.035,&quot;bottom&quot;:-0.035},&quot;edge&quot;:{&quot;left&quot;:true,&quot;top&quot;:true,&quot;right&quot;:true,&quot;bottom&quot;:false},&quot;IsEmpty&quot;:true},{&quot;direction&quot;:0,&quot;horizontalAlign&quot;:-1,&quot;verticalAlign&quot;:-1,&quot;type&quot;:0,&quot;diagramDirection&quot;:0,&quot;canSetOverLayout&quot;:0,&quot;isOverLayout&quot;:0,&quot;margin&quot;:{&quot;left&quot;:1.693,&quot;top&quot;:1.27,&quot;right&quot;:1.693,&quot;bottom&quot;:1.693},&quot;marginOverLayout&quot;:{&quot;left&quot;:-0.035,&quot;top&quot;:-0.035,&quot;right&quot;:-0.035,&quot;bottom&quot;:-0.035},&quot;edge&quot;:{&quot;left&quot;:true,&quot;top&quot;:false,&quot;right&quot;:true,&quot;bottom&quot;:true},&quot;IsEmpty&quot;:false}],&quot;IsEmpty&quot;:false}"/>
  <p:tag name="KSO_WM_SLIDE_BACKGROUND" val="[&quot;general&quot;]"/>
  <p:tag name="KSO_WM_SLIDE_RATIO" val="1.777778"/>
  <p:tag name="KSO_WM_CHIP_INFOS" val="{&quot;type&quot;:0,&quot;layout_type&quot;:&quot;full&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5fd0acdf1fa9d42129dd29d5"/>
  <p:tag name="KSO_WM_TEMPLATE_ASSEMBLE_GROUPID" val="5fd0acdf1fa9d42129dd29d5"/>
  <p:tag name="KSO_WM_SPECIAL_SOURCE" val="bdnull"/>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8*d*1"/>
  <p:tag name="KSO_WM_TEMPLATE_CATEGORY" val="custom"/>
  <p:tag name="KSO_WM_TEMPLATE_INDEX" val="20218367"/>
  <p:tag name="KSO_WM_UNIT_LAYERLEVEL" val="1"/>
  <p:tag name="KSO_WM_TAG_VERSION" val="1.0"/>
  <p:tag name="KSO_WM_BEAUTIFY_FLAG" val="#wm#"/>
  <p:tag name="KSO_WM_UNIT_VALUE" val="1142*3046"/>
  <p:tag name="KSO_WM_UNIT_TYPE" val="d"/>
  <p:tag name="KSO_WM_UNIT_INDEX" val="1"/>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18367"/>
  <p:tag name="KSO_WM_SLIDE_ID" val="custom20218367_19"/>
  <p:tag name="KSO_WM_TEMPLATE_SUBCATEGORY" val="21"/>
  <p:tag name="KSO_WM_TEMPLATE_MASTER_TYPE" val="1"/>
  <p:tag name="KSO_WM_TEMPLATE_COLOR_TYPE" val="1"/>
  <p:tag name="KSO_WM_SLIDE_ITEM_CNT" val="0"/>
  <p:tag name="KSO_WM_SLIDE_INDEX" val="19"/>
  <p:tag name="KSO_WM_TAG_VERSION" val="1.0"/>
  <p:tag name="KSO_WM_SLIDE_LAYOUT" val="d_f"/>
  <p:tag name="KSO_WM_SLIDE_LAYOUT_CNT" val="1_1"/>
  <p:tag name="KSO_WM_SLIDE_LAYOUT_INFO" val="{&quot;direction&quot;:1,&quot;id&quot;:&quot;2020-12-10T01:07:05&quot;,&quot;maxSize&quot;:{&quot;size1&quot;:58.799999999999997},&quot;minSize&quot;:{&quot;size1&quot;:38.799999999999997},&quot;normalSize&quot;:{&quot;size1&quot;:51.299999999999997},&quot;subLayout&quot;:[{&quot;id&quot;:&quot;2020-12-10T01:07:05&quot;,&quot;margin&quot;:{&quot;bottom&quot;:1.6929999589920044,&quot;left&quot;:2.1170001029968262,&quot;right&quot;:0,&quot;top&quot;:1.6929999589920044},&quot;type&quot;:0},{&quot;id&quot;:&quot;2020-12-10T01:07:05&quot;,&quot;margin&quot;:{&quot;bottom&quot;:1.6929999589920044,&quot;left&quot;:1.692999958992004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1030*348"/>
  <p:tag name="KSO_WM_SLIDE_POSITION" val="-142*95"/>
  <p:tag name="KSO_WM_CHIP_GROUPID" val="5fadf195998712faa657ab86"/>
  <p:tag name="KSO_WM_SLIDE_BK_DARK_LIGHT" val="2"/>
  <p:tag name="KSO_WM_SLIDE_BACKGROUND_TYPE" val="general"/>
  <p:tag name="KSO_WM_SLIDE_SUPPORT_FEATURE_TYPE" val="8"/>
  <p:tag name="KSO_WM_SLIDE_SUBTYPE" val="picTxt"/>
  <p:tag name="KSO_WM_TEMPLATE_ASSEMBLE_XID" val="5fd104381fa9d42129ddd6e5"/>
  <p:tag name="KSO_WM_TEMPLATE_ASSEMBLE_GROUPID" val="5fd104381fa9d42129ddd6e5"/>
  <p:tag name="KSO_WM_UNIT_SHOW_EDIT_AREA_INDICATION" val="1"/>
  <p:tag name="KSO_WM_SPECIAL_SOURCE" val="bdnull"/>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9*d*1"/>
  <p:tag name="KSO_WM_TEMPLATE_CATEGORY" val="custom"/>
  <p:tag name="KSO_WM_TEMPLATE_INDEX" val="20218367"/>
  <p:tag name="KSO_WM_UNIT_LAYERLEVEL" val="1"/>
  <p:tag name="KSO_WM_TAG_VERSION" val="1.0"/>
  <p:tag name="KSO_WM_BEAUTIFY_FLAG" val="#wm#"/>
  <p:tag name="KSO_WM_UNIT_VALUE" val="1227*1227"/>
  <p:tag name="KSO_WM_UNIT_TYPE" val="d"/>
  <p:tag name="KSO_WM_UNIT_INDEX" val="1"/>
</p:tagLst>
</file>

<file path=ppt/tags/tag24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18367_19*f*1"/>
  <p:tag name="KSO_WM_TEMPLATE_CATEGORY" val="custom"/>
  <p:tag name="KSO_WM_TEMPLATE_INDEX" val="20218367"/>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9ffeb389fe4640cba10c82e47eb768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c0f422109cad4faba83212b97a1fcbcb"/>
  <p:tag name="KSO_WM_UNIT_SUPPORT_BIG_FONT" val="1"/>
  <p:tag name="KSO_WM_UNIT_TEXT_FILL_FORE_SCHEMECOLOR_INDEX_BRIGHTNESS" val="0.25"/>
  <p:tag name="KSO_WM_UNIT_TEXT_FILL_FORE_SCHEMECOLOR_INDEX" val="13"/>
  <p:tag name="KSO_WM_UNIT_TEXT_FILL_TYPE" val="1"/>
  <p:tag name="KSO_WM_TEMPLATE_ASSEMBLE_XID" val="5fd104381fa9d42129ddd6e5"/>
  <p:tag name="KSO_WM_TEMPLATE_ASSEMBLE_GROUPID" val="5fd104381fa9d42129ddd6e5"/>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19*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243.xml><?xml version="1.0" encoding="utf-8"?>
<p:tagLst xmlns:a="http://schemas.openxmlformats.org/drawingml/2006/main" xmlns:r="http://schemas.openxmlformats.org/officeDocument/2006/relationships" xmlns:p="http://schemas.openxmlformats.org/presentationml/2006/main">
  <p:tag name="KSO_WM_SLIDE_ID" val="custom20218367_20"/>
  <p:tag name="KSO_WM_TEMPLATE_SUBCATEGORY" val="0"/>
  <p:tag name="KSO_WM_TEMPLATE_MASTER_TYPE" val="1"/>
  <p:tag name="KSO_WM_TEMPLATE_COLOR_TYPE" val="0"/>
  <p:tag name="KSO_WM_SLIDE_ITEM_CNT" val="0"/>
  <p:tag name="KSO_WM_SLIDE_INDEX" val="20"/>
  <p:tag name="KSO_WM_TAG_VERSION" val="1.0"/>
  <p:tag name="KSO_WM_BEAUTIFY_FLAG" val="#wm#"/>
  <p:tag name="KSO_WM_TEMPLATE_CATEGORY" val="custom"/>
  <p:tag name="KSO_WM_TEMPLATE_INDEX" val="20218367"/>
  <p:tag name="KSO_WM_SLIDE_TYPE" val="text"/>
  <p:tag name="KSO_WM_SLIDE_SUBTYPE" val="pureTxt"/>
  <p:tag name="KSO_WM_SLIDE_SIZE" val="959*539"/>
  <p:tag name="KSO_WM_SLIDE_POSITION" val="0*0"/>
  <p:tag name="KSO_WM_SLIDE_LAYOUT" val="a_b_f"/>
  <p:tag name="KSO_WM_SLIDE_LAYOUT_CNT" val="1_1_1"/>
  <p:tag name="KSO_WM_SPECIAL_SOURCE" val="bdnull"/>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0*f*1"/>
  <p:tag name="KSO_WM_TEMPLATE_CATEGORY" val="custom"/>
  <p:tag name="KSO_WM_TEMPLATE_INDEX" val="20218367"/>
  <p:tag name="KSO_WM_UNIT_LAYERLEVEL" val="1"/>
  <p:tag name="KSO_WM_TAG_VERSION" val="1.0"/>
  <p:tag name="KSO_WM_BEAUTIFY_FLAG" val="#wm#"/>
  <p:tag name="KSO_WM_UNIT_SUBTYPE" val="a"/>
  <p:tag name="KSO_WM_UNIT_PRESET_TEXT" val="据市场分析，行业分析，敏感性和财务分析，我们将在创业的第一个财政年度达到收支平衡，并争取从六个财政年度争取在大陆或香港上市当我们的公司不具备上市条件或因为其它原因不能上市时，我们将利用寻求机会与国外同行合作，实现部分股权让购，投资者的股票同样具有很好的流动我们将在有必要的时候进行企业资本的回购，通过收益及银行贷款等手段，逐步回购公司股票，直至投资方最终退出，也为投资者们提供另一种退出渠道"/>
  <p:tag name="KSO_WM_UNIT_NOCLEAR" val="0"/>
  <p:tag name="KSO_WM_UNIT_VALUE" val="238"/>
  <p:tag name="KSO_WM_UNIT_TYPE" val="f"/>
  <p:tag name="KSO_WM_UNIT_INDEX" val="1"/>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0*i*2"/>
  <p:tag name="KSO_WM_TEMPLATE_CATEGORY" val="custom"/>
  <p:tag name="KSO_WM_TEMPLATE_INDEX" val="20218367"/>
  <p:tag name="KSO_WM_UNIT_LAYERLEVEL" val="1"/>
  <p:tag name="KSO_WM_TAG_VERSION" val="1.0"/>
  <p:tag name="KSO_WM_BEAUTIFY_FLAG" val="#wm#"/>
  <p:tag name="KSO_WM_UNIT_TYPE" val="i"/>
  <p:tag name="KSO_WM_UNIT_INDEX" val="2"/>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0*b*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Industry Background"/>
  <p:tag name="KSO_WM_UNIT_NOCLEAR" val="0"/>
  <p:tag name="KSO_WM_UNIT_VALUE" val="14"/>
  <p:tag name="KSO_WM_UNIT_TYPE" val="b"/>
  <p:tag name="KSO_WM_UNIT_INDEX" val="1"/>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0*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产业背景概述"/>
  <p:tag name="KSO_WM_UNIT_NOCLEAR" val="0"/>
  <p:tag name="KSO_WM_UNIT_VALUE" val="14"/>
  <p:tag name="KSO_WM_UNIT_TYPE" val="a"/>
  <p:tag name="KSO_WM_UNIT_INDEX" val="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18367_20*i*1"/>
  <p:tag name="KSO_WM_TEMPLATE_CATEGORY" val="custom"/>
  <p:tag name="KSO_WM_TEMPLATE_INDEX" val="20218367"/>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18367_20*i*3"/>
  <p:tag name="KSO_WM_TEMPLATE_CATEGORY" val="custom"/>
  <p:tag name="KSO_WM_TEMPLATE_INDEX" val="20218367"/>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ID" val="custom20218367_21"/>
  <p:tag name="KSO_WM_TEMPLATE_SUBCATEGORY" val="0"/>
  <p:tag name="KSO_WM_TEMPLATE_MASTER_TYPE" val="1"/>
  <p:tag name="KSO_WM_TEMPLATE_COLOR_TYPE" val="0"/>
  <p:tag name="KSO_WM_SLIDE_ITEM_CNT" val="0"/>
  <p:tag name="KSO_WM_SLIDE_INDEX" val="21"/>
  <p:tag name="KSO_WM_TAG_VERSION" val="1.0"/>
  <p:tag name="KSO_WM_BEAUTIFY_FLAG" val="#wm#"/>
  <p:tag name="KSO_WM_TEMPLATE_CATEGORY" val="custom"/>
  <p:tag name="KSO_WM_TEMPLATE_INDEX" val="20218367"/>
  <p:tag name="KSO_WM_SLIDE_TYPE" val="text"/>
  <p:tag name="KSO_WM_SLIDE_SUBTYPE" val="picTxt"/>
  <p:tag name="KSO_WM_SLIDE_SIZE" val="915*470"/>
  <p:tag name="KSO_WM_SLIDE_POSITION" val="36*16"/>
  <p:tag name="KSO_WM_SLIDE_LAYOUT" val="a_b_d_f"/>
  <p:tag name="KSO_WM_SLIDE_LAYOUT_CNT" val="1_1_3_1"/>
  <p:tag name="KSO_WM_SPECIAL_SOURCE" val="bdnull"/>
</p:tagLst>
</file>

<file path=ppt/tags/tag251.xml><?xml version="1.0" encoding="utf-8"?>
<p:tagLst xmlns:a="http://schemas.openxmlformats.org/drawingml/2006/main" xmlns:r="http://schemas.openxmlformats.org/officeDocument/2006/relationships" xmlns:p="http://schemas.openxmlformats.org/presentationml/2006/main">
  <p:tag name="KSO_WM_UNIT_VALUE" val="320*336"/>
  <p:tag name="KSO_WM_UNIT_HIGHLIGHT" val="0"/>
  <p:tag name="KSO_WM_UNIT_COMPATIBLE" val="0"/>
  <p:tag name="KSO_WM_UNIT_DIAGRAM_ISNUMVISUAL" val="0"/>
  <p:tag name="KSO_WM_UNIT_DIAGRAM_ISREFERUNIT" val="0"/>
  <p:tag name="KSO_WM_UNIT_TYPE" val="d"/>
  <p:tag name="KSO_WM_UNIT_INDEX" val="2"/>
  <p:tag name="KSO_WM_UNIT_ID" val="custom20218367_21*d*2"/>
  <p:tag name="KSO_WM_TEMPLATE_CATEGORY" val="custom"/>
  <p:tag name="KSO_WM_TEMPLATE_INDEX" val="20218367"/>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VALUE" val="320*336"/>
  <p:tag name="KSO_WM_UNIT_HIGHLIGHT" val="0"/>
  <p:tag name="KSO_WM_UNIT_COMPATIBLE" val="0"/>
  <p:tag name="KSO_WM_UNIT_DIAGRAM_ISNUMVISUAL" val="0"/>
  <p:tag name="KSO_WM_UNIT_DIAGRAM_ISREFERUNIT" val="0"/>
  <p:tag name="KSO_WM_UNIT_TYPE" val="d"/>
  <p:tag name="KSO_WM_UNIT_INDEX" val="1"/>
  <p:tag name="KSO_WM_UNIT_ID" val="custom20218367_21*d*1"/>
  <p:tag name="KSO_WM_TEMPLATE_CATEGORY" val="custom"/>
  <p:tag name="KSO_WM_TEMPLATE_INDEX" val="20218367"/>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1*i*1"/>
  <p:tag name="KSO_WM_TEMPLATE_CATEGORY" val="custom"/>
  <p:tag name="KSO_WM_TEMPLATE_INDEX" val="20218367"/>
  <p:tag name="KSO_WM_UNIT_LAYERLEVEL" val="1"/>
  <p:tag name="KSO_WM_TAG_VERSION" val="1.0"/>
  <p:tag name="KSO_WM_BEAUTIFY_FLAG" val="#wm#"/>
  <p:tag name="KSO_WM_UNIT_TYPE" val="i"/>
  <p:tag name="KSO_WM_UNIT_INDEX" val="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1*f*1"/>
  <p:tag name="KSO_WM_TEMPLATE_CATEGORY" val="custom"/>
  <p:tag name="KSO_WM_TEMPLATE_INDEX" val="20218367"/>
  <p:tag name="KSO_WM_UNIT_LAYERLEVEL" val="1"/>
  <p:tag name="KSO_WM_TAG_VERSION" val="1.0"/>
  <p:tag name="KSO_WM_BEAUTIFY_FLAG" val="#wm#"/>
  <p:tag name="KSO_WM_UNIT_SUBTYPE" val="a"/>
  <p:tag name="KSO_WM_UNIT_PRESET_TEXT" val="据市场分析，行业分析，敏感性和财务分析，我们将在创业的第一个财政年度达到收支平衡，并争取从六个财政年度争取在大陆或香港上市当我们的公司不具备上市条件或因为其它原因不能上市时，我们将利用寻求机会与国外同行合作，实现部分股权让购。"/>
  <p:tag name="KSO_WM_UNIT_NOCLEAR" val="0"/>
  <p:tag name="KSO_WM_UNIT_VALUE" val="152"/>
  <p:tag name="KSO_WM_UNIT_TYPE" val="f"/>
  <p:tag name="KSO_WM_UNIT_INDEX" val="1"/>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1*b*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Industry Background"/>
  <p:tag name="KSO_WM_UNIT_NOCLEAR" val="0"/>
  <p:tag name="KSO_WM_UNIT_VALUE" val="12"/>
  <p:tag name="KSO_WM_UNIT_TYPE" val="b"/>
  <p:tag name="KSO_WM_UNIT_INDEX" val="1"/>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1*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产业背景概述"/>
  <p:tag name="KSO_WM_UNIT_NOCLEAR" val="0"/>
  <p:tag name="KSO_WM_UNIT_VALUE" val="12"/>
  <p:tag name="KSO_WM_UNIT_TYPE" val="a"/>
  <p:tag name="KSO_WM_UNIT_INDEX" val="1"/>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1*d*3"/>
  <p:tag name="KSO_WM_TEMPLATE_CATEGORY" val="custom"/>
  <p:tag name="KSO_WM_TEMPLATE_INDEX" val="20218367"/>
  <p:tag name="KSO_WM_UNIT_LAYERLEVEL" val="1"/>
  <p:tag name="KSO_WM_TAG_VERSION" val="1.0"/>
  <p:tag name="KSO_WM_BEAUTIFY_FLAG" val="#wm#"/>
  <p:tag name="KSO_WM_UNIT_VALUE" val="1306*1059"/>
  <p:tag name="KSO_WM_UNIT_TYPE" val="d"/>
  <p:tag name="KSO_WM_UNIT_INDEX" val="3"/>
</p:tagLst>
</file>

<file path=ppt/tags/tag258.xml><?xml version="1.0" encoding="utf-8"?>
<p:tagLst xmlns:a="http://schemas.openxmlformats.org/drawingml/2006/main" xmlns:r="http://schemas.openxmlformats.org/officeDocument/2006/relationships" xmlns:p="http://schemas.openxmlformats.org/presentationml/2006/main">
  <p:tag name="KSO_WM_SLIDE_ID" val="custom20218367_22"/>
  <p:tag name="KSO_WM_TEMPLATE_SUBCATEGORY" val="0"/>
  <p:tag name="KSO_WM_TEMPLATE_MASTER_TYPE" val="1"/>
  <p:tag name="KSO_WM_TEMPLATE_COLOR_TYPE" val="0"/>
  <p:tag name="KSO_WM_SLIDE_ITEM_CNT" val="0"/>
  <p:tag name="KSO_WM_SLIDE_INDEX" val="22"/>
  <p:tag name="KSO_WM_TAG_VERSION" val="1.0"/>
  <p:tag name="KSO_WM_BEAUTIFY_FLAG" val="#wm#"/>
  <p:tag name="KSO_WM_TEMPLATE_CATEGORY" val="custom"/>
  <p:tag name="KSO_WM_TEMPLATE_INDEX" val="20218367"/>
  <p:tag name="KSO_WM_SLIDE_TYPE" val="endPage"/>
  <p:tag name="KSO_WM_SLIDE_SUBTYPE" val="pureTxt"/>
  <p:tag name="KSO_WM_SLIDE_LAYOUT" val="a"/>
  <p:tag name="KSO_WM_SLIDE_LAYOUT_CNT" val="1"/>
  <p:tag name="KSO_WM_SPECIAL_SOURCE" val="bdnull"/>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18367_22*a*1"/>
  <p:tag name="KSO_WM_TEMPLATE_CATEGORY" val="custom"/>
  <p:tag name="KSO_WM_TEMPLATE_INDEX" val="20218367"/>
  <p:tag name="KSO_WM_UNIT_LAYERLEVEL" val="1"/>
  <p:tag name="KSO_WM_TAG_VERSION" val="1.0"/>
  <p:tag name="KSO_WM_BEAUTIFY_FLAG" val="#wm#"/>
  <p:tag name="KSO_WM_UNIT_ISCONTENTSTITLE" val="0"/>
  <p:tag name="KSO_WM_UNIT_ISNUMDGMTITLE" val="0"/>
  <p:tag name="KSO_WM_UNIT_PRESET_TEXT" val="THANKS."/>
  <p:tag name="KSO_WM_UNIT_NOCLEAR" val="0"/>
  <p:tag name="KSO_WM_UNIT_VALUE" val="9"/>
  <p:tag name="KSO_WM_UNIT_TYPE" val="a"/>
  <p:tag name="KSO_WM_UNIT_INDEX"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18367"/>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18367"/>
  <p:tag name="KSO_WM_TEMPLATE_THUMBS_INDEX" val="1、3、6、7、10、13、14、16、17、20、21、22"/>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heme/theme1.xml><?xml version="1.0" encoding="utf-8"?>
<a:theme xmlns:a="http://schemas.openxmlformats.org/drawingml/2006/main" name="Office 主题​​">
  <a:themeElements>
    <a:clrScheme name="khmb3">
      <a:dk1>
        <a:sysClr val="windowText" lastClr="000000"/>
      </a:dk1>
      <a:lt1>
        <a:sysClr val="window" lastClr="FFFFFF"/>
      </a:lt1>
      <a:dk2>
        <a:srgbClr val="0C0C16"/>
      </a:dk2>
      <a:lt2>
        <a:srgbClr val="1C1C34"/>
      </a:lt2>
      <a:accent1>
        <a:srgbClr val="00B3FF"/>
      </a:accent1>
      <a:accent2>
        <a:srgbClr val="0091EA"/>
      </a:accent2>
      <a:accent3>
        <a:srgbClr val="0064D3"/>
      </a:accent3>
      <a:accent4>
        <a:srgbClr val="5341B5"/>
      </a:accent4>
      <a:accent5>
        <a:srgbClr val="903C8C"/>
      </a:accent5>
      <a:accent6>
        <a:srgbClr val="BA3650"/>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TM10001105[[fn=剪切]]</Template>
  <TotalTime>136</TotalTime>
  <Words>772</Words>
  <Application>Microsoft Macintosh PowerPoint</Application>
  <PresentationFormat>Widescreen</PresentationFormat>
  <Paragraphs>122</Paragraphs>
  <Slides>25</Slides>
  <Notes>5</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思源黑体 Regular</vt:lpstr>
      <vt:lpstr>微软雅黑</vt:lpstr>
      <vt:lpstr>Arial</vt:lpstr>
      <vt:lpstr>等线</vt:lpstr>
      <vt:lpstr>Office 主题​​</vt:lpstr>
      <vt:lpstr>MIT</vt:lpstr>
      <vt:lpstr>MIT</vt:lpstr>
      <vt:lpstr>PowerPoint Presentation</vt:lpstr>
      <vt:lpstr>Purpose</vt:lpstr>
      <vt:lpstr>PowerPoint Presentation</vt:lpstr>
      <vt:lpstr>PowerPoint Presentation</vt:lpstr>
      <vt:lpstr>PowerPoint Presentation</vt:lpstr>
      <vt:lpstr>Challenge</vt:lpstr>
      <vt:lpstr>PowerPoint Presentation</vt:lpstr>
      <vt:lpstr>Plan </vt:lpstr>
      <vt:lpstr>PowerPoint Presentation</vt:lpstr>
      <vt:lpstr>Resource </vt:lpstr>
      <vt:lpstr>PowerPoint Presentation</vt:lpstr>
      <vt:lpstr>THANKS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dc:creator>
  <cp:lastModifiedBy>陆伊炀</cp:lastModifiedBy>
  <cp:revision>137</cp:revision>
  <dcterms:created xsi:type="dcterms:W3CDTF">2021-03-25T07:59:00Z</dcterms:created>
  <dcterms:modified xsi:type="dcterms:W3CDTF">2024-04-17T05:09:20Z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326334256EEC410C8488991684E590EC_11</vt:lpwstr>
  </property>
  <property fmtid="{D5CDD505-2E9C-101B-9397-08002B2CF9AE}" pid="4" name="KSOTemplateUUID">
    <vt:lpwstr>v1.0_mb_0E2afs6owPJRdDV7YndQzQ==</vt:lpwstr>
  </property>
</Properties>
</file>